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autoCompressPictures="0">
  <p:sldMasterIdLst>
    <p:sldMasterId id="2147483669" r:id="rId4"/>
  </p:sldMasterIdLst>
  <p:notesMasterIdLst>
    <p:notesMasterId r:id="rId33"/>
  </p:notesMasterIdLst>
  <p:handoutMasterIdLst>
    <p:handoutMasterId r:id="rId34"/>
  </p:handoutMasterIdLst>
  <p:sldIdLst>
    <p:sldId id="256" r:id="rId5"/>
    <p:sldId id="257" r:id="rId6"/>
    <p:sldId id="269" r:id="rId7"/>
    <p:sldId id="270" r:id="rId8"/>
    <p:sldId id="263" r:id="rId9"/>
    <p:sldId id="272" r:id="rId10"/>
    <p:sldId id="271" r:id="rId11"/>
    <p:sldId id="273" r:id="rId12"/>
    <p:sldId id="274" r:id="rId13"/>
    <p:sldId id="264" r:id="rId14"/>
    <p:sldId id="280" r:id="rId15"/>
    <p:sldId id="281" r:id="rId16"/>
    <p:sldId id="265" r:id="rId17"/>
    <p:sldId id="282" r:id="rId18"/>
    <p:sldId id="283" r:id="rId19"/>
    <p:sldId id="284" r:id="rId20"/>
    <p:sldId id="266" r:id="rId21"/>
    <p:sldId id="285" r:id="rId22"/>
    <p:sldId id="289" r:id="rId23"/>
    <p:sldId id="286" r:id="rId24"/>
    <p:sldId id="268" r:id="rId25"/>
    <p:sldId id="287" r:id="rId26"/>
    <p:sldId id="288" r:id="rId27"/>
    <p:sldId id="293" r:id="rId28"/>
    <p:sldId id="290" r:id="rId29"/>
    <p:sldId id="291" r:id="rId30"/>
    <p:sldId id="292" r:id="rId31"/>
    <p:sldId id="260"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5155" autoAdjust="0"/>
  </p:normalViewPr>
  <p:slideViewPr>
    <p:cSldViewPr snapToGrid="0">
      <p:cViewPr varScale="1">
        <p:scale>
          <a:sx n="99" d="100"/>
          <a:sy n="99" d="100"/>
        </p:scale>
        <p:origin x="972" y="90"/>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632A2767-FEC0-45D8-A250-3A0CECEC10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A3D87BEA-720A-4B01-983C-6493C00177B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438802-F28A-42D1-9BCA-40E34B52D6F0}" type="datetimeFigureOut">
              <a:rPr lang="en-US" smtClean="0"/>
              <a:t>6/25/2020</a:t>
            </a:fld>
            <a:endParaRPr lang="en-US" dirty="0"/>
          </a:p>
        </p:txBody>
      </p:sp>
      <p:sp>
        <p:nvSpPr>
          <p:cNvPr id="4" name="Footer Placeholder 3">
            <a:extLst>
              <a:ext uri="{FF2B5EF4-FFF2-40B4-BE49-F238E27FC236}">
                <a16:creationId xmlns:a16="http://schemas.microsoft.com/office/drawing/2014/main" xmlns="" id="{8D7F7142-7B6D-4E82-A762-17951F1395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47AA5D6A-4E5C-4EA7-A13B-15A02BB533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8A98BC-2DB8-47A3-A77F-B9E32C266238}" type="slidenum">
              <a:rPr lang="en-US" smtClean="0"/>
              <a:t>‹#›</a:t>
            </a:fld>
            <a:endParaRPr lang="en-US" dirty="0"/>
          </a:p>
        </p:txBody>
      </p:sp>
    </p:spTree>
    <p:extLst>
      <p:ext uri="{BB962C8B-B14F-4D97-AF65-F5344CB8AC3E}">
        <p14:creationId xmlns:p14="http://schemas.microsoft.com/office/powerpoint/2010/main" val="2845684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65794D-BDB5-4811-AA4A-B25E4EF28521}" type="datetimeFigureOut">
              <a:rPr lang="en-US" smtClean="0"/>
              <a:t>6/25/2020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B1A04-13E8-48CD-97F9-AC2568E1A8D4}" type="slidenum">
              <a:rPr lang="en-US" smtClean="0"/>
              <a:t>‹#›</a:t>
            </a:fld>
            <a:endParaRPr lang="en-US" dirty="0"/>
          </a:p>
        </p:txBody>
      </p:sp>
    </p:spTree>
    <p:extLst>
      <p:ext uri="{BB962C8B-B14F-4D97-AF65-F5344CB8AC3E}">
        <p14:creationId xmlns:p14="http://schemas.microsoft.com/office/powerpoint/2010/main" val="2576999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morning, my name is Francisco</a:t>
            </a:r>
            <a:r>
              <a:rPr lang="en-US" baseline="0" dirty="0" smtClean="0"/>
              <a:t> Arthur and I will present you my PIR about an </a:t>
            </a:r>
            <a:r>
              <a:rPr lang="en-US" baseline="0" dirty="0" err="1" smtClean="0"/>
              <a:t>Aeroelastic</a:t>
            </a:r>
            <a:r>
              <a:rPr lang="en-US" baseline="0" dirty="0" smtClean="0"/>
              <a:t> analysis and optimization of a highly flexible aircraft</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a:t>
            </a:fld>
            <a:endParaRPr lang="en-US" dirty="0"/>
          </a:p>
        </p:txBody>
      </p:sp>
    </p:spTree>
    <p:extLst>
      <p:ext uri="{BB962C8B-B14F-4D97-AF65-F5344CB8AC3E}">
        <p14:creationId xmlns:p14="http://schemas.microsoft.com/office/powerpoint/2010/main" val="3264305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10</a:t>
            </a:fld>
            <a:endParaRPr lang="en-US" dirty="0"/>
          </a:p>
        </p:txBody>
      </p:sp>
    </p:spTree>
    <p:extLst>
      <p:ext uri="{BB962C8B-B14F-4D97-AF65-F5344CB8AC3E}">
        <p14:creationId xmlns:p14="http://schemas.microsoft.com/office/powerpoint/2010/main" val="206530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of all we have the </a:t>
            </a:r>
            <a:r>
              <a:rPr lang="en-US" dirty="0" err="1" smtClean="0"/>
              <a:t>AeroFlex</a:t>
            </a:r>
            <a:r>
              <a:rPr lang="en-US" dirty="0" smtClean="0"/>
              <a:t> toolbox</a:t>
            </a:r>
          </a:p>
          <a:p>
            <a:r>
              <a:rPr lang="en-US" dirty="0" smtClean="0"/>
              <a:t>Pass</a:t>
            </a:r>
          </a:p>
          <a:p>
            <a:r>
              <a:rPr lang="en-US" dirty="0" smtClean="0"/>
              <a:t>And its functionalities</a:t>
            </a:r>
          </a:p>
          <a:p>
            <a:r>
              <a:rPr lang="en-US" dirty="0" smtClean="0"/>
              <a:t>Read</a:t>
            </a:r>
          </a:p>
          <a:p>
            <a:r>
              <a:rPr lang="en-US" dirty="0" smtClean="0"/>
              <a:t>But we want to simplify it, so</a:t>
            </a:r>
          </a:p>
          <a:p>
            <a:r>
              <a:rPr lang="en-US" dirty="0" smtClean="0"/>
              <a:t>Pass</a:t>
            </a:r>
          </a:p>
          <a:p>
            <a:r>
              <a:rPr lang="en-US" dirty="0" smtClean="0"/>
              <a:t>We will only use the </a:t>
            </a:r>
            <a:r>
              <a:rPr lang="en-US" dirty="0" err="1" smtClean="0"/>
              <a:t>aeroelastic</a:t>
            </a:r>
            <a:r>
              <a:rPr lang="en-US" dirty="0" smtClean="0"/>
              <a:t> analyze</a:t>
            </a:r>
            <a:r>
              <a:rPr lang="en-US" baseline="0" dirty="0" smtClean="0"/>
              <a:t> of flexible wings in this work</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11</a:t>
            </a:fld>
            <a:endParaRPr lang="en-US" dirty="0"/>
          </a:p>
        </p:txBody>
      </p:sp>
    </p:spTree>
    <p:extLst>
      <p:ext uri="{BB962C8B-B14F-4D97-AF65-F5344CB8AC3E}">
        <p14:creationId xmlns:p14="http://schemas.microsoft.com/office/powerpoint/2010/main" val="3072371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have some outputs of the </a:t>
            </a:r>
            <a:r>
              <a:rPr lang="en-US" dirty="0" err="1" smtClean="0"/>
              <a:t>aeroflex</a:t>
            </a:r>
            <a:endParaRPr lang="en-US" dirty="0" smtClean="0"/>
          </a:p>
          <a:p>
            <a:r>
              <a:rPr lang="en-US" dirty="0" smtClean="0"/>
              <a:t>Here we have the representation</a:t>
            </a:r>
            <a:r>
              <a:rPr lang="en-US" baseline="0" dirty="0" smtClean="0"/>
              <a:t> of a wing bending and the tip displacement,</a:t>
            </a:r>
          </a:p>
          <a:p>
            <a:r>
              <a:rPr lang="en-US" baseline="0" dirty="0" smtClean="0"/>
              <a:t>Here we have the analyze of the aircraft during the flight, as its velocity and altitude, and the visual representation of it</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12</a:t>
            </a:fld>
            <a:endParaRPr lang="en-US" dirty="0"/>
          </a:p>
        </p:txBody>
      </p:sp>
    </p:spTree>
    <p:extLst>
      <p:ext uri="{BB962C8B-B14F-4D97-AF65-F5344CB8AC3E}">
        <p14:creationId xmlns:p14="http://schemas.microsoft.com/office/powerpoint/2010/main" val="3464641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know I will talk</a:t>
            </a:r>
            <a:r>
              <a:rPr lang="en-US" baseline="0" dirty="0" smtClean="0"/>
              <a:t> about the </a:t>
            </a:r>
            <a:r>
              <a:rPr lang="en-US" baseline="0" dirty="0" err="1" smtClean="0"/>
              <a:t>aeroelastic</a:t>
            </a:r>
            <a:r>
              <a:rPr lang="en-US" baseline="0" dirty="0" smtClean="0"/>
              <a:t> model</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13</a:t>
            </a:fld>
            <a:endParaRPr lang="en-US" dirty="0"/>
          </a:p>
        </p:txBody>
      </p:sp>
    </p:spTree>
    <p:extLst>
      <p:ext uri="{BB962C8B-B14F-4D97-AF65-F5344CB8AC3E}">
        <p14:creationId xmlns:p14="http://schemas.microsoft.com/office/powerpoint/2010/main" val="15879247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have the main equation</a:t>
            </a:r>
            <a:r>
              <a:rPr lang="en-US" baseline="0" dirty="0" smtClean="0"/>
              <a:t> of the structure dynamics. The coefficients are really complex, and to show then is not the main focus of the presentation, they are in the paper, so I will show you just how they work. Each J here is a </a:t>
            </a:r>
            <a:r>
              <a:rPr lang="en-US" baseline="0" dirty="0" err="1" smtClean="0"/>
              <a:t>jacobian</a:t>
            </a:r>
            <a:r>
              <a:rPr lang="en-US" baseline="0" dirty="0" smtClean="0"/>
              <a:t> matrix. This equation comes from the principle of the virtual work</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14</a:t>
            </a:fld>
            <a:endParaRPr lang="en-US" dirty="0"/>
          </a:p>
        </p:txBody>
      </p:sp>
    </p:spTree>
    <p:extLst>
      <p:ext uri="{BB962C8B-B14F-4D97-AF65-F5344CB8AC3E}">
        <p14:creationId xmlns:p14="http://schemas.microsoft.com/office/powerpoint/2010/main" val="8521935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model</a:t>
            </a:r>
            <a:r>
              <a:rPr lang="en-US" baseline="0" dirty="0" smtClean="0"/>
              <a:t> is the </a:t>
            </a:r>
            <a:r>
              <a:rPr lang="en-US" baseline="0" dirty="0" err="1" smtClean="0"/>
              <a:t>unstead</a:t>
            </a:r>
            <a:r>
              <a:rPr lang="en-US" baseline="0" dirty="0" smtClean="0"/>
              <a:t>, it comes from the work from Peters. As I said, only the unsteady model was used to simplify the model and the project. The unsteady was chosen because it is closer to reality, and it has an oscillatory character that is essential for the flutter phenomenon, greatly influencing in the flutter speed. </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15</a:t>
            </a:fld>
            <a:endParaRPr lang="en-US" dirty="0"/>
          </a:p>
        </p:txBody>
      </p:sp>
    </p:spTree>
    <p:extLst>
      <p:ext uri="{BB962C8B-B14F-4D97-AF65-F5344CB8AC3E}">
        <p14:creationId xmlns:p14="http://schemas.microsoft.com/office/powerpoint/2010/main" val="36334524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then we have the linearized model. The states are: X, first derivative of epsilon, epsilon, that is the vector</a:t>
            </a:r>
            <a:r>
              <a:rPr lang="en-US" baseline="0" dirty="0" smtClean="0"/>
              <a:t> of deformations,</a:t>
            </a:r>
            <a:r>
              <a:rPr lang="en-US" dirty="0" smtClean="0"/>
              <a:t> lambda, the lag states, a parameter</a:t>
            </a:r>
            <a:r>
              <a:rPr lang="en-US" baseline="0" dirty="0" smtClean="0"/>
              <a:t> from the model of peters, </a:t>
            </a:r>
            <a:r>
              <a:rPr lang="en-US" dirty="0" smtClean="0"/>
              <a:t>and k the vector of kinematics variables representing the angles of bank, pitch, and heading and</a:t>
            </a:r>
            <a:r>
              <a:rPr lang="en-US" baseline="0" dirty="0" smtClean="0"/>
              <a:t> its altitude.</a:t>
            </a:r>
          </a:p>
          <a:p>
            <a:endParaRPr lang="en-US" baseline="0" dirty="0" smtClean="0"/>
          </a:p>
          <a:p>
            <a:r>
              <a:rPr lang="en-US" baseline="0" dirty="0" smtClean="0"/>
              <a:t>The strategy to find the flutter speed is, iteratively, change the speed of the aircraft and calculate the eigenvalues, until a real part is find in one of it. </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16</a:t>
            </a:fld>
            <a:endParaRPr lang="en-US" dirty="0"/>
          </a:p>
        </p:txBody>
      </p:sp>
    </p:spTree>
    <p:extLst>
      <p:ext uri="{BB962C8B-B14F-4D97-AF65-F5344CB8AC3E}">
        <p14:creationId xmlns:p14="http://schemas.microsoft.com/office/powerpoint/2010/main" val="2877331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know, with</a:t>
            </a:r>
            <a:r>
              <a:rPr lang="en-US" baseline="0" dirty="0" smtClean="0"/>
              <a:t> the physical model ready, we can solve the optimization problem</a:t>
            </a:r>
          </a:p>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17</a:t>
            </a:fld>
            <a:endParaRPr lang="en-US" dirty="0"/>
          </a:p>
        </p:txBody>
      </p:sp>
    </p:spTree>
    <p:extLst>
      <p:ext uri="{BB962C8B-B14F-4D97-AF65-F5344CB8AC3E}">
        <p14:creationId xmlns:p14="http://schemas.microsoft.com/office/powerpoint/2010/main" val="38444456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Only the angles on the root were</a:t>
            </a:r>
            <a:r>
              <a:rPr lang="en-US" baseline="0" dirty="0" smtClean="0"/>
              <a:t> analyzed to simplify the model</a:t>
            </a:r>
          </a:p>
          <a:p>
            <a:r>
              <a:rPr lang="en-US" baseline="0" dirty="0" smtClean="0"/>
              <a:t>One of the ideas to the future works is to study which algorithm is better to this study. Here we used the COBYLA</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18</a:t>
            </a:fld>
            <a:endParaRPr lang="en-US" dirty="0"/>
          </a:p>
        </p:txBody>
      </p:sp>
    </p:spTree>
    <p:extLst>
      <p:ext uri="{BB962C8B-B14F-4D97-AF65-F5344CB8AC3E}">
        <p14:creationId xmlns:p14="http://schemas.microsoft.com/office/powerpoint/2010/main" val="590152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aerodynamic properties</a:t>
            </a:r>
            <a:r>
              <a:rPr lang="en-US" baseline="0" dirty="0" smtClean="0"/>
              <a:t> came from experimental data of the X-HALE-BR, combined with data of a flat plat without control surfaces</a:t>
            </a:r>
          </a:p>
          <a:p>
            <a:r>
              <a:rPr lang="en-US" baseline="0" dirty="0" smtClean="0"/>
              <a:t>The real material is glass fiber, but with the actual model only isotropic materials may be analyzed. This option will be added in future versions of the code</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19</a:t>
            </a:fld>
            <a:endParaRPr lang="en-US" dirty="0"/>
          </a:p>
        </p:txBody>
      </p:sp>
    </p:spTree>
    <p:extLst>
      <p:ext uri="{BB962C8B-B14F-4D97-AF65-F5344CB8AC3E}">
        <p14:creationId xmlns:p14="http://schemas.microsoft.com/office/powerpoint/2010/main" val="3757956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before</a:t>
            </a:r>
            <a:r>
              <a:rPr lang="en-US" baseline="0" dirty="0" smtClean="0"/>
              <a:t> I begin to talk about my project, I will talk a little about what is a Highly flexible aircraft, so it will be easier for you to have a image of what I am talking about</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2</a:t>
            </a:fld>
            <a:endParaRPr lang="en-US" dirty="0"/>
          </a:p>
        </p:txBody>
      </p:sp>
    </p:spTree>
    <p:extLst>
      <p:ext uri="{BB962C8B-B14F-4D97-AF65-F5344CB8AC3E}">
        <p14:creationId xmlns:p14="http://schemas.microsoft.com/office/powerpoint/2010/main" val="1349664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optimization was proposed as follow, with the goal of maximize</a:t>
            </a:r>
            <a:r>
              <a:rPr lang="en-US" baseline="0" dirty="0" smtClean="0"/>
              <a:t> the flutter speed and minimize the mass. </a:t>
            </a:r>
          </a:p>
          <a:p>
            <a:endParaRPr lang="en-US" baseline="0" dirty="0" smtClean="0"/>
          </a:p>
          <a:p>
            <a:r>
              <a:rPr lang="en-US" baseline="0" dirty="0" smtClean="0"/>
              <a:t>It is possible to change this parameters to increase the focus. For example make this term greater so the focus will be in maximize the flutter speed. But as an standard objective function, that worked well, because they have almost the same order of magnitude.</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20</a:t>
            </a:fld>
            <a:endParaRPr lang="en-US" dirty="0"/>
          </a:p>
        </p:txBody>
      </p:sp>
    </p:spTree>
    <p:extLst>
      <p:ext uri="{BB962C8B-B14F-4D97-AF65-F5344CB8AC3E}">
        <p14:creationId xmlns:p14="http://schemas.microsoft.com/office/powerpoint/2010/main" val="19588575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with</a:t>
            </a:r>
            <a:r>
              <a:rPr lang="en-US" baseline="0" dirty="0" smtClean="0"/>
              <a:t> all of our tools and models ready, we go to the results</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21</a:t>
            </a:fld>
            <a:endParaRPr lang="en-US" dirty="0"/>
          </a:p>
        </p:txBody>
      </p:sp>
    </p:spTree>
    <p:extLst>
      <p:ext uri="{BB962C8B-B14F-4D97-AF65-F5344CB8AC3E}">
        <p14:creationId xmlns:p14="http://schemas.microsoft.com/office/powerpoint/2010/main" val="5395532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 is</a:t>
            </a:r>
            <a:r>
              <a:rPr lang="en-US" baseline="0" dirty="0" smtClean="0"/>
              <a:t> for deflection of the wing tip</a:t>
            </a:r>
          </a:p>
          <a:p>
            <a:r>
              <a:rPr lang="en-US" baseline="0" dirty="0" smtClean="0"/>
              <a:t>F is for flutter speed</a:t>
            </a:r>
          </a:p>
          <a:p>
            <a:r>
              <a:rPr lang="en-US" sz="1200" b="0" i="0" kern="1200" dirty="0" smtClean="0">
                <a:solidFill>
                  <a:schemeClr val="tx1"/>
                </a:solidFill>
                <a:effectLst/>
                <a:latin typeface="+mn-lt"/>
                <a:ea typeface="+mn-ea"/>
                <a:cs typeface="+mn-cs"/>
              </a:rPr>
              <a:t>Case 1: Rigid beam pinned in the left, wind speed of10m/s</a:t>
            </a:r>
          </a:p>
          <a:p>
            <a:r>
              <a:rPr lang="en-US" sz="1200" b="0" i="0" kern="1200" dirty="0" smtClean="0">
                <a:solidFill>
                  <a:schemeClr val="tx1"/>
                </a:solidFill>
                <a:effectLst/>
                <a:latin typeface="+mn-lt"/>
                <a:ea typeface="+mn-ea"/>
                <a:cs typeface="+mn-cs"/>
              </a:rPr>
              <a:t>Case 2: Flexible beam pinned in the left deformed by </a:t>
            </a:r>
            <a:r>
              <a:rPr lang="en-US" sz="1200" b="0" i="0" kern="1200" dirty="0" err="1" smtClean="0">
                <a:solidFill>
                  <a:schemeClr val="tx1"/>
                </a:solidFill>
                <a:effectLst/>
                <a:latin typeface="+mn-lt"/>
                <a:ea typeface="+mn-ea"/>
                <a:cs typeface="+mn-cs"/>
              </a:rPr>
              <a:t>itsweight</a:t>
            </a:r>
            <a:r>
              <a:rPr lang="en-US" sz="1200" b="0" i="0" kern="1200" dirty="0" smtClean="0">
                <a:solidFill>
                  <a:schemeClr val="tx1"/>
                </a:solidFill>
                <a:effectLst/>
                <a:latin typeface="+mn-lt"/>
                <a:ea typeface="+mn-ea"/>
                <a:cs typeface="+mn-cs"/>
              </a:rPr>
              <a:t>, wind speed of 10m/s</a:t>
            </a:r>
          </a:p>
          <a:p>
            <a:r>
              <a:rPr lang="en-US" sz="1200" b="0" i="0" kern="1200" dirty="0" smtClean="0">
                <a:solidFill>
                  <a:schemeClr val="tx1"/>
                </a:solidFill>
                <a:effectLst/>
                <a:latin typeface="+mn-lt"/>
                <a:ea typeface="+mn-ea"/>
                <a:cs typeface="+mn-cs"/>
              </a:rPr>
              <a:t>Case 3: Free body analysis of a highly flexible </a:t>
            </a:r>
            <a:r>
              <a:rPr lang="en-US" sz="1200" b="0" i="0" kern="1200" dirty="0" err="1" smtClean="0">
                <a:solidFill>
                  <a:schemeClr val="tx1"/>
                </a:solidFill>
                <a:effectLst/>
                <a:latin typeface="+mn-lt"/>
                <a:ea typeface="+mn-ea"/>
                <a:cs typeface="+mn-cs"/>
              </a:rPr>
              <a:t>flyingwing</a:t>
            </a:r>
            <a:r>
              <a:rPr lang="en-US" sz="1200" b="0" i="0" kern="1200" dirty="0" smtClean="0">
                <a:solidFill>
                  <a:schemeClr val="tx1"/>
                </a:solidFill>
                <a:effectLst/>
                <a:latin typeface="+mn-lt"/>
                <a:ea typeface="+mn-ea"/>
                <a:cs typeface="+mn-cs"/>
              </a:rPr>
              <a:t>, flying speed of 10 m/s, wind speed of 0 m/s</a:t>
            </a:r>
            <a:endParaRPr lang="en-US" dirty="0" smtClean="0"/>
          </a:p>
          <a:p>
            <a:r>
              <a:rPr lang="en-US" dirty="0" smtClean="0"/>
              <a:t>Its is possible to see that the results</a:t>
            </a:r>
            <a:r>
              <a:rPr lang="en-US" baseline="0" dirty="0" smtClean="0"/>
              <a:t> of the code of this work are really accurate with the </a:t>
            </a:r>
            <a:r>
              <a:rPr lang="en-US" baseline="0" dirty="0" err="1" smtClean="0"/>
              <a:t>aeroflex</a:t>
            </a:r>
            <a:r>
              <a:rPr lang="en-US" baseline="0" dirty="0" smtClean="0"/>
              <a:t> results and the literature present in Ribeiro’s work</a:t>
            </a:r>
          </a:p>
          <a:p>
            <a:r>
              <a:rPr lang="en-US" baseline="0" dirty="0" smtClean="0"/>
              <a:t>Here we have some visual representation of the simulations.</a:t>
            </a:r>
          </a:p>
          <a:p>
            <a:r>
              <a:rPr lang="en-US" baseline="0" dirty="0" smtClean="0"/>
              <a:t>The images of the rigid bar are not here because the deflection is zero, so that are not that interesting, and I preferred to focus on this two</a:t>
            </a:r>
          </a:p>
          <a:p>
            <a:r>
              <a:rPr lang="en-US" baseline="0" dirty="0" smtClean="0"/>
              <a:t>The scales of the image from python and </a:t>
            </a:r>
            <a:r>
              <a:rPr lang="en-US" baseline="0" dirty="0" err="1" smtClean="0"/>
              <a:t>matlab</a:t>
            </a:r>
            <a:r>
              <a:rPr lang="en-US" baseline="0" dirty="0" smtClean="0"/>
              <a:t> are different, but the results are equivalent as may be seen in the table</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22</a:t>
            </a:fld>
            <a:endParaRPr lang="en-US" dirty="0"/>
          </a:p>
        </p:txBody>
      </p:sp>
    </p:spTree>
    <p:extLst>
      <p:ext uri="{BB962C8B-B14F-4D97-AF65-F5344CB8AC3E}">
        <p14:creationId xmlns:p14="http://schemas.microsoft.com/office/powerpoint/2010/main" val="30301752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have the results of the optimization</a:t>
            </a:r>
          </a:p>
          <a:p>
            <a:r>
              <a:rPr lang="en-US" dirty="0" smtClean="0"/>
              <a:t>Here the visual representation of the deformed plate. Its is possible to notice that the case of</a:t>
            </a:r>
            <a:r>
              <a:rPr lang="en-US" baseline="0" dirty="0" smtClean="0"/>
              <a:t> study is really similar to the case 2 of the results of the </a:t>
            </a:r>
            <a:r>
              <a:rPr lang="en-US" baseline="0" dirty="0" err="1" smtClean="0"/>
              <a:t>aeroelastic</a:t>
            </a:r>
            <a:r>
              <a:rPr lang="en-US" baseline="0" dirty="0" smtClean="0"/>
              <a:t> model, and, as expected, they have similar results</a:t>
            </a:r>
            <a:endParaRPr lang="en-US" dirty="0" smtClean="0"/>
          </a:p>
          <a:p>
            <a:r>
              <a:rPr lang="en-US" dirty="0" smtClean="0"/>
              <a:t>Read</a:t>
            </a:r>
          </a:p>
          <a:p>
            <a:r>
              <a:rPr lang="en-US" dirty="0" smtClean="0"/>
              <a:t>As it is possible to see, the results are really satisfactory.</a:t>
            </a:r>
            <a:r>
              <a:rPr lang="en-US" baseline="0" dirty="0" smtClean="0"/>
              <a:t> This speed is greater than the speed that the X-HALE-BR is capable of reach, so we will have no problems with flutter.</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23</a:t>
            </a:fld>
            <a:endParaRPr lang="en-US" dirty="0"/>
          </a:p>
        </p:txBody>
      </p:sp>
    </p:spTree>
    <p:extLst>
      <p:ext uri="{BB962C8B-B14F-4D97-AF65-F5344CB8AC3E}">
        <p14:creationId xmlns:p14="http://schemas.microsoft.com/office/powerpoint/2010/main" val="9301569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have</a:t>
            </a:r>
            <a:r>
              <a:rPr lang="en-US" baseline="0" dirty="0" smtClean="0"/>
              <a:t> data about the convergence of the optimization, on the left the design variables normalized by its final value, on the right the value of the objective function in each iteration.</a:t>
            </a:r>
          </a:p>
          <a:p>
            <a:endParaRPr lang="en-US" baseline="0" dirty="0" smtClean="0"/>
          </a:p>
          <a:p>
            <a:endParaRPr lang="en-US" baseline="0" dirty="0" smtClean="0"/>
          </a:p>
          <a:p>
            <a:r>
              <a:rPr lang="en-US" baseline="0" smtClean="0"/>
              <a:t>If question</a:t>
            </a:r>
            <a:r>
              <a:rPr lang="en-US" baseline="0" dirty="0" smtClean="0"/>
              <a:t>: On the right, the values under the final value were not chosen by the algorithm because they did not obeyed the constraints</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24</a:t>
            </a:fld>
            <a:endParaRPr lang="en-US" dirty="0"/>
          </a:p>
        </p:txBody>
      </p:sp>
    </p:spTree>
    <p:extLst>
      <p:ext uri="{BB962C8B-B14F-4D97-AF65-F5344CB8AC3E}">
        <p14:creationId xmlns:p14="http://schemas.microsoft.com/office/powerpoint/2010/main" val="2575525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now,</a:t>
            </a:r>
            <a:r>
              <a:rPr lang="en-US" baseline="0" dirty="0" smtClean="0"/>
              <a:t> concluding</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25</a:t>
            </a:fld>
            <a:endParaRPr lang="en-US" dirty="0"/>
          </a:p>
        </p:txBody>
      </p:sp>
    </p:spTree>
    <p:extLst>
      <p:ext uri="{BB962C8B-B14F-4D97-AF65-F5344CB8AC3E}">
        <p14:creationId xmlns:p14="http://schemas.microsoft.com/office/powerpoint/2010/main" val="13110027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26</a:t>
            </a:fld>
            <a:endParaRPr lang="en-US" dirty="0"/>
          </a:p>
        </p:txBody>
      </p:sp>
    </p:spTree>
    <p:extLst>
      <p:ext uri="{BB962C8B-B14F-4D97-AF65-F5344CB8AC3E}">
        <p14:creationId xmlns:p14="http://schemas.microsoft.com/office/powerpoint/2010/main" val="24472727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27</a:t>
            </a:fld>
            <a:endParaRPr lang="en-US" dirty="0"/>
          </a:p>
        </p:txBody>
      </p:sp>
    </p:spTree>
    <p:extLst>
      <p:ext uri="{BB962C8B-B14F-4D97-AF65-F5344CB8AC3E}">
        <p14:creationId xmlns:p14="http://schemas.microsoft.com/office/powerpoint/2010/main" val="42537770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28</a:t>
            </a:fld>
            <a:endParaRPr lang="en-US" dirty="0"/>
          </a:p>
        </p:txBody>
      </p:sp>
    </p:spTree>
    <p:extLst>
      <p:ext uri="{BB962C8B-B14F-4D97-AF65-F5344CB8AC3E}">
        <p14:creationId xmlns:p14="http://schemas.microsoft.com/office/powerpoint/2010/main" val="1004962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Actually</a:t>
            </a:r>
            <a:r>
              <a:rPr lang="en-US" baseline="0" dirty="0" smtClean="0"/>
              <a:t>, it may suffer great deformations in other parts then the wing, but in this project we will limit ourselves to a wing analysis</a:t>
            </a:r>
          </a:p>
          <a:p>
            <a:r>
              <a:rPr lang="en-US" baseline="0" dirty="0" smtClean="0"/>
              <a:t>One of its great advantages is the low weight</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3</a:t>
            </a:fld>
            <a:endParaRPr lang="en-US" dirty="0"/>
          </a:p>
        </p:txBody>
      </p:sp>
    </p:spTree>
    <p:extLst>
      <p:ext uri="{BB962C8B-B14F-4D97-AF65-F5344CB8AC3E}">
        <p14:creationId xmlns:p14="http://schemas.microsoft.com/office/powerpoint/2010/main" val="3844972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 will show you a forty seconds video of the</a:t>
            </a:r>
            <a:r>
              <a:rPr lang="en-US" baseline="0" dirty="0" smtClean="0"/>
              <a:t> flight of a </a:t>
            </a:r>
            <a:r>
              <a:rPr lang="en-US" baseline="0" dirty="0" err="1" smtClean="0"/>
              <a:t>brazilian</a:t>
            </a:r>
            <a:r>
              <a:rPr lang="en-US" baseline="0" dirty="0" smtClean="0"/>
              <a:t> highly flexible wing of my former university that is the main inspiration of this work</a:t>
            </a:r>
            <a:endParaRPr lang="en-US" dirty="0" smtClean="0"/>
          </a:p>
          <a:p>
            <a:r>
              <a:rPr lang="en-US" dirty="0" smtClean="0"/>
              <a:t>Start: 1:08 -&gt; 1:35</a:t>
            </a:r>
          </a:p>
          <a:p>
            <a:r>
              <a:rPr lang="en-US" dirty="0" smtClean="0"/>
              <a:t>Jump</a:t>
            </a:r>
            <a:r>
              <a:rPr lang="en-US" baseline="0" dirty="0" smtClean="0"/>
              <a:t> to: 1:45 -&gt; :1:55</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4</a:t>
            </a:fld>
            <a:endParaRPr lang="en-US" dirty="0"/>
          </a:p>
        </p:txBody>
      </p:sp>
    </p:spTree>
    <p:extLst>
      <p:ext uri="{BB962C8B-B14F-4D97-AF65-F5344CB8AC3E}">
        <p14:creationId xmlns:p14="http://schemas.microsoft.com/office/powerpoint/2010/main" val="562440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know I will talk about the present project and its goals</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5</a:t>
            </a:fld>
            <a:endParaRPr lang="en-US" dirty="0"/>
          </a:p>
        </p:txBody>
      </p:sp>
    </p:spTree>
    <p:extLst>
      <p:ext uri="{BB962C8B-B14F-4D97-AF65-F5344CB8AC3E}">
        <p14:creationId xmlns:p14="http://schemas.microsoft.com/office/powerpoint/2010/main" val="1291107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two main goals of</a:t>
            </a:r>
            <a:r>
              <a:rPr lang="en-US" baseline="0" dirty="0" smtClean="0"/>
              <a:t> this project are: …</a:t>
            </a:r>
          </a:p>
          <a:p>
            <a:r>
              <a:rPr lang="en-US" baseline="0" dirty="0" smtClean="0"/>
              <a:t>They can give you an </a:t>
            </a:r>
            <a:r>
              <a:rPr lang="en-US" baseline="0" dirty="0" err="1" smtClean="0"/>
              <a:t>ideia</a:t>
            </a:r>
            <a:r>
              <a:rPr lang="en-US" baseline="0" dirty="0" smtClean="0"/>
              <a:t> about the two main phases of the problem: the </a:t>
            </a:r>
            <a:r>
              <a:rPr lang="en-US" baseline="0" dirty="0" err="1" smtClean="0"/>
              <a:t>aeroelastic</a:t>
            </a:r>
            <a:r>
              <a:rPr lang="en-US" baseline="0" dirty="0" smtClean="0"/>
              <a:t> problem and the optimization problem</a:t>
            </a:r>
          </a:p>
        </p:txBody>
      </p:sp>
      <p:sp>
        <p:nvSpPr>
          <p:cNvPr id="4" name="Slide Number Placeholder 3"/>
          <p:cNvSpPr>
            <a:spLocks noGrp="1"/>
          </p:cNvSpPr>
          <p:nvPr>
            <p:ph type="sldNum" sz="quarter" idx="5"/>
          </p:nvPr>
        </p:nvSpPr>
        <p:spPr/>
        <p:txBody>
          <a:bodyPr/>
          <a:lstStyle/>
          <a:p>
            <a:fld id="{69BB1A04-13E8-48CD-97F9-AC2568E1A8D4}" type="slidenum">
              <a:rPr lang="en-US" smtClean="0"/>
              <a:t>6</a:t>
            </a:fld>
            <a:endParaRPr lang="en-US" dirty="0"/>
          </a:p>
        </p:txBody>
      </p:sp>
    </p:spTree>
    <p:extLst>
      <p:ext uri="{BB962C8B-B14F-4D97-AF65-F5344CB8AC3E}">
        <p14:creationId xmlns:p14="http://schemas.microsoft.com/office/powerpoint/2010/main" val="1473675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start</a:t>
            </a:r>
            <a:r>
              <a:rPr lang="en-US" baseline="0" dirty="0" smtClean="0"/>
              <a:t> understanding the hole project, lets start talking about its physics: the </a:t>
            </a:r>
            <a:r>
              <a:rPr lang="en-US" baseline="0" dirty="0" err="1" smtClean="0"/>
              <a:t>aeroelastic</a:t>
            </a:r>
            <a:r>
              <a:rPr lang="en-US" baseline="0" dirty="0" smtClean="0"/>
              <a:t> problem</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7</a:t>
            </a:fld>
            <a:endParaRPr lang="en-US" dirty="0"/>
          </a:p>
        </p:txBody>
      </p:sp>
    </p:spTree>
    <p:extLst>
      <p:ext uri="{BB962C8B-B14F-4D97-AF65-F5344CB8AC3E}">
        <p14:creationId xmlns:p14="http://schemas.microsoft.com/office/powerpoint/2010/main" val="4063604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a:t>
            </a:r>
          </a:p>
          <a:p>
            <a:r>
              <a:rPr lang="en-US" dirty="0" smtClean="0"/>
              <a:t>Read</a:t>
            </a:r>
          </a:p>
          <a:p>
            <a:r>
              <a:rPr lang="en-US" dirty="0" smtClean="0"/>
              <a:t>The model adopted is the same of the project</a:t>
            </a:r>
            <a:r>
              <a:rPr lang="en-US" baseline="0" dirty="0" smtClean="0"/>
              <a:t> of the aircraft that I previously had shown to you</a:t>
            </a:r>
          </a:p>
          <a:p>
            <a:r>
              <a:rPr lang="en-US" baseline="0" dirty="0" smtClean="0"/>
              <a:t>Read</a:t>
            </a:r>
          </a:p>
          <a:p>
            <a:r>
              <a:rPr lang="en-US" baseline="0" dirty="0" smtClean="0"/>
              <a:t>That will be the same considerations that will be used, except that only the full unsteady model was used, as I will talk later</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8</a:t>
            </a:fld>
            <a:endParaRPr lang="en-US" dirty="0"/>
          </a:p>
        </p:txBody>
      </p:sp>
    </p:spTree>
    <p:extLst>
      <p:ext uri="{BB962C8B-B14F-4D97-AF65-F5344CB8AC3E}">
        <p14:creationId xmlns:p14="http://schemas.microsoft.com/office/powerpoint/2010/main" val="3087801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a:t>
            </a:r>
          </a:p>
          <a:p>
            <a:r>
              <a:rPr lang="en-US" dirty="0" smtClean="0"/>
              <a:t>So it will be easier</a:t>
            </a:r>
            <a:r>
              <a:rPr lang="en-US" baseline="0" dirty="0" smtClean="0"/>
              <a:t> to code some more complex parts of the code</a:t>
            </a:r>
          </a:p>
          <a:p>
            <a:r>
              <a:rPr lang="en-US" baseline="0" dirty="0" smtClean="0"/>
              <a:t>Read</a:t>
            </a:r>
          </a:p>
          <a:p>
            <a:r>
              <a:rPr lang="en-US" baseline="0" dirty="0" smtClean="0"/>
              <a:t>Read</a:t>
            </a:r>
          </a:p>
          <a:p>
            <a:r>
              <a:rPr lang="en-US" baseline="0" dirty="0" smtClean="0"/>
              <a:t>And in this case we want to simplify the things because our main focus is the optimization</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9</a:t>
            </a:fld>
            <a:endParaRPr lang="en-US" dirty="0"/>
          </a:p>
        </p:txBody>
      </p:sp>
    </p:spTree>
    <p:extLst>
      <p:ext uri="{BB962C8B-B14F-4D97-AF65-F5344CB8AC3E}">
        <p14:creationId xmlns:p14="http://schemas.microsoft.com/office/powerpoint/2010/main" val="15212250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FE283DD-EB29-4053-A460-BE2C2D338D64}" type="datetime1">
              <a:rPr lang="en-US" smtClean="0"/>
              <a:t>6/26/2020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841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2FAD0BF-EFEC-4894-8399-8465F5F5F98F}" type="datetime1">
              <a:rPr lang="en-US" smtClean="0"/>
              <a:t>6/26/2020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29196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D1800A-073B-4D53-8EB2-107A202ADFC5}" type="datetime1">
              <a:rPr lang="en-US" smtClean="0"/>
              <a:t>6/26/2020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7256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80C3EB-3EC4-4825-80FF-35515F662964}" type="datetime1">
              <a:rPr lang="en-US" smtClean="0"/>
              <a:t>6/26/2020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02241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DA03245-A492-42CD-B787-0628B7F6C4E1}" type="datetime1">
              <a:rPr lang="en-US" smtClean="0"/>
              <a:t>6/26/2020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47389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7860AC6D-DE5A-45EA-9443-5814988E0EA7}" type="datetime1">
              <a:rPr lang="en-US" smtClean="0"/>
              <a:t>6/26/2020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02244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ABBBAB7A-6265-4DB4-A78A-D6701A88058F}" type="datetime1">
              <a:rPr lang="en-US" smtClean="0"/>
              <a:t>6/26/2020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4544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118FE1F-BCFF-4C0C-B576-283D770761F9}" type="datetime1">
              <a:rPr lang="en-US" smtClean="0"/>
              <a:t>6/26/2020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90616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2B9A24F-C47C-479B-A302-C684AA3A83FF}" type="datetime1">
              <a:rPr lang="en-US" smtClean="0"/>
              <a:t>6/26/2020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0474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01CB0D5-F3B4-45A4-94EA-0AA2FB2DE308}" type="datetime1">
              <a:rPr lang="en-US" smtClean="0"/>
              <a:t>6/26/2020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97360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E47919E-6079-4E53-859D-94FFDB2BDF9E}" type="datetime1">
              <a:rPr lang="en-US" smtClean="0"/>
              <a:t>6/26/2020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22801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25B47D6-B38B-4685-9805-2E4A70A1C381}" type="datetime1">
              <a:rPr lang="en-US" smtClean="0"/>
              <a:t>6/26/2020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14335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E5FD8DE-E0D2-4ECF-8EF2-F7E6AAEEB11B}" type="datetime1">
              <a:rPr lang="en-US" smtClean="0"/>
              <a:t>6/26/2020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46593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59F18F6-4B2D-457A-932F-9121471D4F63}" type="datetime1">
              <a:rPr lang="en-US" smtClean="0"/>
              <a:t>6/26/2020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76122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C85EEF-62B7-40B2-91EE-DF653D771F06}" type="datetime1">
              <a:rPr lang="en-US" smtClean="0"/>
              <a:t>6/26/2020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6950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7290541-908B-41B6-A4F3-589C067D4AA3}" type="datetime1">
              <a:rPr lang="en-US" smtClean="0"/>
              <a:t>6/26/2020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9" name="Content Placeholder 8"/>
          <p:cNvSpPr>
            <a:spLocks noGrp="1"/>
          </p:cNvSpPr>
          <p:nvPr>
            <p:ph sz="quarter" idx="13"/>
          </p:nvPr>
        </p:nvSpPr>
        <p:spPr>
          <a:xfrm>
            <a:off x="1141411" y="2298017"/>
            <a:ext cx="3861331" cy="349318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6136025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32E831-2D66-4C89-B47B-6512DB8BDE64}" type="datetime1">
              <a:rPr lang="en-US" smtClean="0"/>
              <a:t>6/26/2020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09866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4F9BDE0-F153-4D93-A3D7-B908E6A4A748}" type="datetime1">
              <a:rPr lang="en-US" smtClean="0"/>
              <a:t>6/26/2020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9185221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gif"/><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hyperlink" Target="mailto:arthurazevedo41@gmail.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ideo" Target="https://www.youtube.com/embed/VzvS7e86XWM?start=68" TargetMode="External"/><Relationship Id="rId6" Type="http://schemas.openxmlformats.org/officeDocument/2006/relationships/image" Target="../media/image6.png"/><Relationship Id="rId5" Type="http://schemas.openxmlformats.org/officeDocument/2006/relationships/hyperlink" Target="https://www.youtube.com/watch?v=VzvS7e86XWM&amp;ab_channel=LabofNewConceptsinAeronautics" TargetMode="Externa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cstate="email">
            <a:duotone>
              <a:schemeClr val="bg2">
                <a:shade val="48000"/>
                <a:hueMod val="106000"/>
                <a:satMod val="140000"/>
                <a:lumMod val="42000"/>
              </a:schemeClr>
              <a:schemeClr val="bg2">
                <a:tint val="98000"/>
                <a:hueMod val="92000"/>
                <a:satMod val="220000"/>
                <a:lumMod val="90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xmlns="" id="{788D5DFD-FA42-4EB0-B24E-4180C0CC5A0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xmlns="" id="{CC864817-5955-484B-9D1F-9BC8DB7398D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2">
              <a:extLst>
                <a:ext uri="{FF2B5EF4-FFF2-40B4-BE49-F238E27FC236}">
                  <a16:creationId xmlns:a16="http://schemas.microsoft.com/office/drawing/2014/main" xmlns="" id="{280C083F-71A6-4E55-AE35-586518FE29BC}"/>
                </a:ext>
                <a:ext uri="{C183D7F6-B498-43B3-948B-1728B52AA6E4}">
                  <adec:decorative xmlns:adec="http://schemas.microsoft.com/office/drawing/2017/decorative" xmlns="" val="1"/>
                </a:ext>
              </a:extLst>
            </p:cNvPr>
            <p:cNvPicPr>
              <a:picLocks noChangeAspect="1" noChangeArrowheads="1"/>
            </p:cNvPicPr>
            <p:nvPr>
              <p:extLst>
                <p:ext uri="{386F3935-93C4-4BCD-93E2-E3B085C9AB24}">
                  <p16:designElem xmlns:p16="http://schemas.microsoft.com/office/powerpoint/2015/main" xmlns="" val="1"/>
                </p:ext>
              </p:extLst>
            </p:nvPr>
          </p:nvPicPr>
          <p:blipFill>
            <a:blip r:embed="rId4"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a:extLst>
              <a:ext uri="{FF2B5EF4-FFF2-40B4-BE49-F238E27FC236}">
                <a16:creationId xmlns:a16="http://schemas.microsoft.com/office/drawing/2014/main" xmlns="" id="{AC06F95D-BA5D-4DEE-93EF-3FE3173D13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1" y="1"/>
            <a:ext cx="12188389" cy="6857998"/>
          </a:xfrm>
          <a:prstGeom prst="rect">
            <a:avLst/>
          </a:prstGeom>
        </p:spPr>
      </p:pic>
      <p:grpSp>
        <p:nvGrpSpPr>
          <p:cNvPr id="14" name="Group 13">
            <a:extLst>
              <a:ext uri="{FF2B5EF4-FFF2-40B4-BE49-F238E27FC236}">
                <a16:creationId xmlns:a16="http://schemas.microsoft.com/office/drawing/2014/main" xmlns="" id="{D44056DF-7985-4692-968A-466E9E6AF76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605895" y="1883603"/>
            <a:ext cx="10982062" cy="3090791"/>
            <a:chOff x="605895" y="1883603"/>
            <a:chExt cx="10982062" cy="3090791"/>
          </a:xfrm>
        </p:grpSpPr>
        <p:sp>
          <p:nvSpPr>
            <p:cNvPr id="15" name="Round Diagonal Corner Rectangle 7">
              <a:extLst>
                <a:ext uri="{FF2B5EF4-FFF2-40B4-BE49-F238E27FC236}">
                  <a16:creationId xmlns:a16="http://schemas.microsoft.com/office/drawing/2014/main" xmlns="" id="{B414A174-532A-4602-934F-9858D1D8680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2601780" y="1883603"/>
              <a:ext cx="7027334" cy="3090791"/>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xmlns="" id="{940B0C0C-7F94-4725-8108-62B3B7A5AE70}"/>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xmlns="" val="1"/>
                </p:ext>
              </p:extLst>
            </p:nvPr>
          </p:nvGrpSpPr>
          <p:grpSpPr>
            <a:xfrm>
              <a:off x="605895" y="2900097"/>
              <a:ext cx="10982062" cy="1211524"/>
              <a:chOff x="605895" y="2900097"/>
              <a:chExt cx="10982062" cy="1211524"/>
            </a:xfrm>
          </p:grpSpPr>
          <p:sp>
            <p:nvSpPr>
              <p:cNvPr id="17" name="Freeform 32">
                <a:extLst>
                  <a:ext uri="{FF2B5EF4-FFF2-40B4-BE49-F238E27FC236}">
                    <a16:creationId xmlns:a16="http://schemas.microsoft.com/office/drawing/2014/main" xmlns="" id="{367EAC5B-1891-480A-A3AD-B9F6A88FAC5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18" name="Freeform 33">
                <a:extLst>
                  <a:ext uri="{FF2B5EF4-FFF2-40B4-BE49-F238E27FC236}">
                    <a16:creationId xmlns:a16="http://schemas.microsoft.com/office/drawing/2014/main" xmlns="" id="{E33FF633-15BA-464F-8F5B-26C56665F79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19" name="Freeform 34">
                <a:extLst>
                  <a:ext uri="{FF2B5EF4-FFF2-40B4-BE49-F238E27FC236}">
                    <a16:creationId xmlns:a16="http://schemas.microsoft.com/office/drawing/2014/main" xmlns="" id="{0C949DF6-E66B-4DB8-AB52-30CA781B4834}"/>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0" name="Freeform 37">
                <a:extLst>
                  <a:ext uri="{FF2B5EF4-FFF2-40B4-BE49-F238E27FC236}">
                    <a16:creationId xmlns:a16="http://schemas.microsoft.com/office/drawing/2014/main" xmlns="" id="{309C2298-5EF9-4B09-8995-014F6D3BFF5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1" name="Freeform 35">
                <a:extLst>
                  <a:ext uri="{FF2B5EF4-FFF2-40B4-BE49-F238E27FC236}">
                    <a16:creationId xmlns:a16="http://schemas.microsoft.com/office/drawing/2014/main" xmlns="" id="{319B2AFC-EBFF-477C-A364-6D575BE5AA0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2" name="Freeform 36">
                <a:extLst>
                  <a:ext uri="{FF2B5EF4-FFF2-40B4-BE49-F238E27FC236}">
                    <a16:creationId xmlns:a16="http://schemas.microsoft.com/office/drawing/2014/main" xmlns="" id="{CC6B7D67-F2F8-4B07-B954-EAC9135B2BB4}"/>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3" name="Freeform 38">
                <a:extLst>
                  <a:ext uri="{FF2B5EF4-FFF2-40B4-BE49-F238E27FC236}">
                    <a16:creationId xmlns:a16="http://schemas.microsoft.com/office/drawing/2014/main" xmlns="" id="{7FF1659D-33DA-4F62-8567-A54020D2E28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4" name="Freeform 39">
                <a:extLst>
                  <a:ext uri="{FF2B5EF4-FFF2-40B4-BE49-F238E27FC236}">
                    <a16:creationId xmlns:a16="http://schemas.microsoft.com/office/drawing/2014/main" xmlns="" id="{9110F572-DC3D-4AB3-B731-B73BD650576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5" name="Freeform 40">
                <a:extLst>
                  <a:ext uri="{FF2B5EF4-FFF2-40B4-BE49-F238E27FC236}">
                    <a16:creationId xmlns:a16="http://schemas.microsoft.com/office/drawing/2014/main" xmlns="" id="{A2F7D0E9-68CE-40F9-B0E9-F915103ECF7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6" name="Rectangle 41">
                <a:extLst>
                  <a:ext uri="{FF2B5EF4-FFF2-40B4-BE49-F238E27FC236}">
                    <a16:creationId xmlns:a16="http://schemas.microsoft.com/office/drawing/2014/main" xmlns="" id="{AB69A438-1FB7-454A-A3E9-0C329643CD48}"/>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a:extLst/>
            </p:spPr>
          </p:sp>
          <p:sp>
            <p:nvSpPr>
              <p:cNvPr id="27" name="Freeform 32">
                <a:extLst>
                  <a:ext uri="{FF2B5EF4-FFF2-40B4-BE49-F238E27FC236}">
                    <a16:creationId xmlns:a16="http://schemas.microsoft.com/office/drawing/2014/main" xmlns="" id="{E64598D0-3A2C-4570-9E7C-C52C89549B4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8" name="Freeform 33">
                <a:extLst>
                  <a:ext uri="{FF2B5EF4-FFF2-40B4-BE49-F238E27FC236}">
                    <a16:creationId xmlns:a16="http://schemas.microsoft.com/office/drawing/2014/main" xmlns="" id="{CC17CF42-8908-477B-9F36-DA1306CA010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9" name="Freeform 34">
                <a:extLst>
                  <a:ext uri="{FF2B5EF4-FFF2-40B4-BE49-F238E27FC236}">
                    <a16:creationId xmlns:a16="http://schemas.microsoft.com/office/drawing/2014/main" xmlns="" id="{A2457851-D4A0-404C-BF3F-99AE00B9E96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0" name="Freeform 37">
                <a:extLst>
                  <a:ext uri="{FF2B5EF4-FFF2-40B4-BE49-F238E27FC236}">
                    <a16:creationId xmlns:a16="http://schemas.microsoft.com/office/drawing/2014/main" xmlns="" id="{ECC300FA-EE4A-489E-9A47-79BEBF05DC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1" name="Freeform 35">
                <a:extLst>
                  <a:ext uri="{FF2B5EF4-FFF2-40B4-BE49-F238E27FC236}">
                    <a16:creationId xmlns:a16="http://schemas.microsoft.com/office/drawing/2014/main" xmlns="" id="{0D1F26E2-902B-416B-A1DB-80DAF78D8B8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2" name="Freeform 36">
                <a:extLst>
                  <a:ext uri="{FF2B5EF4-FFF2-40B4-BE49-F238E27FC236}">
                    <a16:creationId xmlns:a16="http://schemas.microsoft.com/office/drawing/2014/main" xmlns="" id="{491346A0-BF6D-45A5-806A-2150768722C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3" name="Freeform 38">
                <a:extLst>
                  <a:ext uri="{FF2B5EF4-FFF2-40B4-BE49-F238E27FC236}">
                    <a16:creationId xmlns:a16="http://schemas.microsoft.com/office/drawing/2014/main" xmlns="" id="{A8A5AAC9-38FD-4A03-AB91-236F2AAC625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4" name="Freeform 39">
                <a:extLst>
                  <a:ext uri="{FF2B5EF4-FFF2-40B4-BE49-F238E27FC236}">
                    <a16:creationId xmlns:a16="http://schemas.microsoft.com/office/drawing/2014/main" xmlns="" id="{7AD4105C-55AA-47FF-AC5D-5BCB0B78CDC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5" name="Freeform 40">
                <a:extLst>
                  <a:ext uri="{FF2B5EF4-FFF2-40B4-BE49-F238E27FC236}">
                    <a16:creationId xmlns:a16="http://schemas.microsoft.com/office/drawing/2014/main" xmlns="" id="{1C4B42B1-B112-4057-82C3-E5AF3BC7F6DF}"/>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6" name="Rectangle 41">
                <a:extLst>
                  <a:ext uri="{FF2B5EF4-FFF2-40B4-BE49-F238E27FC236}">
                    <a16:creationId xmlns:a16="http://schemas.microsoft.com/office/drawing/2014/main" xmlns="" id="{C8B37395-3651-4E66-A62E-31529FABC8CC}"/>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a:extLst/>
            </p:spPr>
          </p:sp>
        </p:grpSp>
      </p:grpSp>
      <p:sp>
        <p:nvSpPr>
          <p:cNvPr id="2" name="Title 1">
            <a:extLst>
              <a:ext uri="{FF2B5EF4-FFF2-40B4-BE49-F238E27FC236}">
                <a16:creationId xmlns:a16="http://schemas.microsoft.com/office/drawing/2014/main" xmlns="" id="{4D687081-16D7-4BC5-A7DB-E70117439F85}"/>
              </a:ext>
            </a:extLst>
          </p:cNvPr>
          <p:cNvSpPr>
            <a:spLocks noGrp="1"/>
          </p:cNvSpPr>
          <p:nvPr>
            <p:ph type="ctrTitle"/>
          </p:nvPr>
        </p:nvSpPr>
        <p:spPr>
          <a:xfrm>
            <a:off x="2647553" y="1905040"/>
            <a:ext cx="6896894" cy="1809765"/>
          </a:xfrm>
        </p:spPr>
        <p:txBody>
          <a:bodyPr anchor="ctr">
            <a:normAutofit fontScale="90000"/>
          </a:bodyPr>
          <a:lstStyle/>
          <a:p>
            <a:pPr algn="ctr"/>
            <a:r>
              <a:rPr lang="en-US" dirty="0" err="1"/>
              <a:t>Aeroelastic</a:t>
            </a:r>
            <a:r>
              <a:rPr lang="en-US" dirty="0"/>
              <a:t>  Analysis and  Optimization of a Highly  Flexible  Aircraft</a:t>
            </a:r>
            <a:endParaRPr lang="en-US" dirty="0"/>
          </a:p>
        </p:txBody>
      </p:sp>
      <p:sp>
        <p:nvSpPr>
          <p:cNvPr id="3" name="Subtitle 2">
            <a:extLst>
              <a:ext uri="{FF2B5EF4-FFF2-40B4-BE49-F238E27FC236}">
                <a16:creationId xmlns:a16="http://schemas.microsoft.com/office/drawing/2014/main" xmlns="" id="{1841851F-203A-4F8E-AA75-478526ABA894}"/>
              </a:ext>
            </a:extLst>
          </p:cNvPr>
          <p:cNvSpPr>
            <a:spLocks noGrp="1"/>
          </p:cNvSpPr>
          <p:nvPr>
            <p:ph type="subTitle" idx="1"/>
          </p:nvPr>
        </p:nvSpPr>
        <p:spPr>
          <a:xfrm>
            <a:off x="2667001" y="3602038"/>
            <a:ext cx="6857999" cy="953029"/>
          </a:xfrm>
        </p:spPr>
        <p:txBody>
          <a:bodyPr>
            <a:normAutofit fontScale="62500" lnSpcReduction="20000"/>
          </a:bodyPr>
          <a:lstStyle/>
          <a:p>
            <a:r>
              <a:rPr lang="en-US" dirty="0"/>
              <a:t>Francisco Arthur Bonfim Azevedo</a:t>
            </a:r>
          </a:p>
          <a:p>
            <a:r>
              <a:rPr lang="en-US" dirty="0"/>
              <a:t>Tutor: Joseph </a:t>
            </a:r>
            <a:r>
              <a:rPr lang="en-US" dirty="0" err="1"/>
              <a:t>Morlier</a:t>
            </a:r>
            <a:endParaRPr lang="en-US" dirty="0"/>
          </a:p>
          <a:p>
            <a:r>
              <a:rPr lang="en-US" dirty="0" smtClean="0"/>
              <a:t>29/06/2020</a:t>
            </a:r>
            <a:endParaRPr lang="en-US" dirty="0"/>
          </a:p>
          <a:p>
            <a:pPr algn="ctr"/>
            <a:endParaRPr lang="en-US" dirty="0"/>
          </a:p>
        </p:txBody>
      </p:sp>
      <p:sp>
        <p:nvSpPr>
          <p:cNvPr id="38" name="Rectangle 37">
            <a:extLst>
              <a:ext uri="{FF2B5EF4-FFF2-40B4-BE49-F238E27FC236}">
                <a16:creationId xmlns:a16="http://schemas.microsoft.com/office/drawing/2014/main" xmlns="" id="{6B6D540F-1E2F-416F-819F-D8216BC8F33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21858758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a:xfrm>
            <a:off x="7712760" y="3972391"/>
            <a:ext cx="3084891" cy="1478570"/>
          </a:xfrm>
        </p:spPr>
        <p:txBody>
          <a:bodyPr>
            <a:normAutofit/>
          </a:bodyPr>
          <a:lstStyle/>
          <a:p>
            <a:r>
              <a:rPr lang="en-US" sz="3200" dirty="0" smtClean="0"/>
              <a:t>The </a:t>
            </a:r>
            <a:r>
              <a:rPr lang="en-US" sz="3200" dirty="0" err="1" smtClean="0"/>
              <a:t>aeroflex</a:t>
            </a:r>
            <a:r>
              <a:rPr lang="en-US" sz="3200" dirty="0" smtClean="0"/>
              <a:t> toolbox</a:t>
            </a:r>
            <a:endParaRPr lang="en-US" sz="3200" dirty="0"/>
          </a:p>
        </p:txBody>
      </p:sp>
      <p:pic>
        <p:nvPicPr>
          <p:cNvPr id="10" name="Content Placeholder 6">
            <a:extLst>
              <a:ext uri="{FF2B5EF4-FFF2-40B4-BE49-F238E27FC236}">
                <a16:creationId xmlns:a16="http://schemas.microsoft.com/office/drawing/2014/main" xmlns="" id="{38616497-6A2B-4863-A3DD-A2D0AF074897}"/>
              </a:ext>
            </a:extLst>
          </p:cNvPr>
          <p:cNvPicPr>
            <a:picLocks noChangeAspect="1"/>
          </p:cNvPicPr>
          <p:nvPr/>
        </p:nvPicPr>
        <p:blipFill rotWithShape="1">
          <a:blip r:embed="rId3">
            <a:extLst>
              <a:ext uri="{28A0092B-C50C-407E-A947-70E740481C1C}">
                <a14:useLocalDpi xmlns:a14="http://schemas.microsoft.com/office/drawing/2010/main" val="0"/>
              </a:ext>
            </a:extLst>
          </a:blip>
          <a:srcRect l="35049" r="18116"/>
          <a:stretch/>
        </p:blipFill>
        <p:spPr>
          <a:xfrm>
            <a:off x="8388" y="11907"/>
            <a:ext cx="7292839" cy="6848476"/>
          </a:xfrm>
          <a:prstGeom prst="rect">
            <a:avLst/>
          </a:prstGeom>
        </p:spPr>
      </p:pic>
      <p:grpSp>
        <p:nvGrpSpPr>
          <p:cNvPr id="341" name="Group 283">
            <a:extLst>
              <a:ext uri="{FF2B5EF4-FFF2-40B4-BE49-F238E27FC236}">
                <a16:creationId xmlns:a16="http://schemas.microsoft.com/office/drawing/2014/main" xmlns="" id="{A2E1FE48-FA7B-4262-B922-041542931DD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2305051" cy="6858001"/>
            <a:chOff x="0" y="0"/>
            <a:chExt cx="2305051" cy="6858001"/>
          </a:xfrm>
          <a:solidFill>
            <a:schemeClr val="tx1">
              <a:alpha val="70000"/>
            </a:schemeClr>
          </a:solidFill>
          <a:effectLst/>
        </p:grpSpPr>
        <p:sp>
          <p:nvSpPr>
            <p:cNvPr id="285" name="Rectangle 284">
              <a:extLst>
                <a:ext uri="{FF2B5EF4-FFF2-40B4-BE49-F238E27FC236}">
                  <a16:creationId xmlns:a16="http://schemas.microsoft.com/office/drawing/2014/main" xmlns="" id="{F2E644B1-8F72-4AC4-89F1-EB3A027341E5}"/>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86" name="Freeform 6">
              <a:extLst>
                <a:ext uri="{FF2B5EF4-FFF2-40B4-BE49-F238E27FC236}">
                  <a16:creationId xmlns:a16="http://schemas.microsoft.com/office/drawing/2014/main" xmlns="" id="{1781B8E8-8A26-4FFB-BE0C-7C0C644F7C5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7" name="Freeform 7">
              <a:extLst>
                <a:ext uri="{FF2B5EF4-FFF2-40B4-BE49-F238E27FC236}">
                  <a16:creationId xmlns:a16="http://schemas.microsoft.com/office/drawing/2014/main" xmlns="" id="{4109D997-E9DF-4429-A643-3E691E2B706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8" name="Rectangle 287">
              <a:extLst>
                <a:ext uri="{FF2B5EF4-FFF2-40B4-BE49-F238E27FC236}">
                  <a16:creationId xmlns:a16="http://schemas.microsoft.com/office/drawing/2014/main" xmlns="" id="{B392695A-F131-4C51-B689-3F4D5B1A2F1D}"/>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89" name="Freeform 9">
              <a:extLst>
                <a:ext uri="{FF2B5EF4-FFF2-40B4-BE49-F238E27FC236}">
                  <a16:creationId xmlns:a16="http://schemas.microsoft.com/office/drawing/2014/main" xmlns="" id="{8218EC3E-07D0-417A-B0A8-057F825EF79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0" name="Freeform 10">
              <a:extLst>
                <a:ext uri="{FF2B5EF4-FFF2-40B4-BE49-F238E27FC236}">
                  <a16:creationId xmlns:a16="http://schemas.microsoft.com/office/drawing/2014/main" xmlns="" id="{B036399E-7675-47B6-A645-242946879E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1" name="Freeform 11">
              <a:extLst>
                <a:ext uri="{FF2B5EF4-FFF2-40B4-BE49-F238E27FC236}">
                  <a16:creationId xmlns:a16="http://schemas.microsoft.com/office/drawing/2014/main" xmlns="" id="{C44A0438-B8A4-43B3-B17C-B919FCD92C2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2" name="Freeform 12">
              <a:extLst>
                <a:ext uri="{FF2B5EF4-FFF2-40B4-BE49-F238E27FC236}">
                  <a16:creationId xmlns:a16="http://schemas.microsoft.com/office/drawing/2014/main" xmlns="" id="{ABC7257F-6F64-4B81-BDA7-7C232BCBA26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3" name="Freeform 13">
              <a:extLst>
                <a:ext uri="{FF2B5EF4-FFF2-40B4-BE49-F238E27FC236}">
                  <a16:creationId xmlns:a16="http://schemas.microsoft.com/office/drawing/2014/main" xmlns="" id="{72DD7E92-F033-480C-A220-63CE422C3A1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4" name="Freeform 14">
              <a:extLst>
                <a:ext uri="{FF2B5EF4-FFF2-40B4-BE49-F238E27FC236}">
                  <a16:creationId xmlns:a16="http://schemas.microsoft.com/office/drawing/2014/main" xmlns="" id="{444A9AC9-463E-45E7-A818-13F664F7C0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5" name="Freeform 15">
              <a:extLst>
                <a:ext uri="{FF2B5EF4-FFF2-40B4-BE49-F238E27FC236}">
                  <a16:creationId xmlns:a16="http://schemas.microsoft.com/office/drawing/2014/main" xmlns="" id="{6CCE9BBE-5DE3-4991-80CA-DFEB928673D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6" name="Freeform 16">
              <a:extLst>
                <a:ext uri="{FF2B5EF4-FFF2-40B4-BE49-F238E27FC236}">
                  <a16:creationId xmlns:a16="http://schemas.microsoft.com/office/drawing/2014/main" xmlns="" id="{3180F6DF-A13F-491C-BF97-B206E3E7B90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7" name="Freeform 17">
              <a:extLst>
                <a:ext uri="{FF2B5EF4-FFF2-40B4-BE49-F238E27FC236}">
                  <a16:creationId xmlns:a16="http://schemas.microsoft.com/office/drawing/2014/main" xmlns="" id="{CAD0E44C-73C8-42BB-ADA8-2BA6B308249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8" name="Freeform 18">
              <a:extLst>
                <a:ext uri="{FF2B5EF4-FFF2-40B4-BE49-F238E27FC236}">
                  <a16:creationId xmlns:a16="http://schemas.microsoft.com/office/drawing/2014/main" xmlns="" id="{436EC43E-A70D-4E5C-B275-35CA8E93C1B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9" name="Freeform 19">
              <a:extLst>
                <a:ext uri="{FF2B5EF4-FFF2-40B4-BE49-F238E27FC236}">
                  <a16:creationId xmlns:a16="http://schemas.microsoft.com/office/drawing/2014/main" xmlns="" id="{ADE7E5B6-2E2A-4F56-9E90-F8613E6D10F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0" name="Freeform 20">
              <a:extLst>
                <a:ext uri="{FF2B5EF4-FFF2-40B4-BE49-F238E27FC236}">
                  <a16:creationId xmlns:a16="http://schemas.microsoft.com/office/drawing/2014/main" xmlns="" id="{86B9E49B-AE8D-47E0-BACC-A6D0AC3AB23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1" name="Freeform 21">
              <a:extLst>
                <a:ext uri="{FF2B5EF4-FFF2-40B4-BE49-F238E27FC236}">
                  <a16:creationId xmlns:a16="http://schemas.microsoft.com/office/drawing/2014/main" xmlns="" id="{2EB961AF-CD61-41BA-B0B2-0741A5ED644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2" name="Freeform 22">
              <a:extLst>
                <a:ext uri="{FF2B5EF4-FFF2-40B4-BE49-F238E27FC236}">
                  <a16:creationId xmlns:a16="http://schemas.microsoft.com/office/drawing/2014/main" xmlns="" id="{DC42BDA1-810A-4135-B3B1-B3161D372A3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3" name="Freeform 23">
              <a:extLst>
                <a:ext uri="{FF2B5EF4-FFF2-40B4-BE49-F238E27FC236}">
                  <a16:creationId xmlns:a16="http://schemas.microsoft.com/office/drawing/2014/main" xmlns="" id="{FA51FCA8-FCF4-4116-8CB2-5C539E37F44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4" name="Freeform 24">
              <a:extLst>
                <a:ext uri="{FF2B5EF4-FFF2-40B4-BE49-F238E27FC236}">
                  <a16:creationId xmlns:a16="http://schemas.microsoft.com/office/drawing/2014/main" xmlns="" id="{F2850A10-CDBC-462A-8CB7-02587468344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5" name="Freeform 25">
              <a:extLst>
                <a:ext uri="{FF2B5EF4-FFF2-40B4-BE49-F238E27FC236}">
                  <a16:creationId xmlns:a16="http://schemas.microsoft.com/office/drawing/2014/main" xmlns="" id="{738A37B9-77C2-4464-BF1F-2AF25A0D298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6" name="Freeform 26">
              <a:extLst>
                <a:ext uri="{FF2B5EF4-FFF2-40B4-BE49-F238E27FC236}">
                  <a16:creationId xmlns:a16="http://schemas.microsoft.com/office/drawing/2014/main" xmlns="" id="{89026C8B-A162-4523-A51B-9F1200BC603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7" name="Freeform 27">
              <a:extLst>
                <a:ext uri="{FF2B5EF4-FFF2-40B4-BE49-F238E27FC236}">
                  <a16:creationId xmlns:a16="http://schemas.microsoft.com/office/drawing/2014/main" xmlns="" id="{5B76BC40-1FA2-477D-B2C2-4763577DB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8" name="Freeform 28">
              <a:extLst>
                <a:ext uri="{FF2B5EF4-FFF2-40B4-BE49-F238E27FC236}">
                  <a16:creationId xmlns:a16="http://schemas.microsoft.com/office/drawing/2014/main" xmlns="" id="{6BC68EAA-2809-4AE4-80C1-2555CEF73DF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9" name="Freeform 29">
              <a:extLst>
                <a:ext uri="{FF2B5EF4-FFF2-40B4-BE49-F238E27FC236}">
                  <a16:creationId xmlns:a16="http://schemas.microsoft.com/office/drawing/2014/main" xmlns="" id="{FE709D1B-0541-4414-9E87-CF7D6918C14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0" name="Freeform 30">
              <a:extLst>
                <a:ext uri="{FF2B5EF4-FFF2-40B4-BE49-F238E27FC236}">
                  <a16:creationId xmlns:a16="http://schemas.microsoft.com/office/drawing/2014/main" xmlns="" id="{33BCB888-11B8-4D01-BCDA-59BBA28DCE0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1" name="Freeform 31">
              <a:extLst>
                <a:ext uri="{FF2B5EF4-FFF2-40B4-BE49-F238E27FC236}">
                  <a16:creationId xmlns:a16="http://schemas.microsoft.com/office/drawing/2014/main" xmlns="" id="{28E5CE3E-C11A-4CF7-82BF-37D1221D4E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2" name="Freeform 32">
              <a:extLst>
                <a:ext uri="{FF2B5EF4-FFF2-40B4-BE49-F238E27FC236}">
                  <a16:creationId xmlns:a16="http://schemas.microsoft.com/office/drawing/2014/main" xmlns="" id="{55284FC3-21FB-4FA7-B695-2D6A9CEF73E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3" name="Rectangle 312">
              <a:extLst>
                <a:ext uri="{FF2B5EF4-FFF2-40B4-BE49-F238E27FC236}">
                  <a16:creationId xmlns:a16="http://schemas.microsoft.com/office/drawing/2014/main" xmlns="" id="{13DA6B78-00DE-4E55-9124-EFD72519BB99}"/>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14" name="Freeform 34">
              <a:extLst>
                <a:ext uri="{FF2B5EF4-FFF2-40B4-BE49-F238E27FC236}">
                  <a16:creationId xmlns:a16="http://schemas.microsoft.com/office/drawing/2014/main" xmlns="" id="{D4602B0F-2844-48BE-9B4A-0366AC90450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5" name="Freeform 35">
              <a:extLst>
                <a:ext uri="{FF2B5EF4-FFF2-40B4-BE49-F238E27FC236}">
                  <a16:creationId xmlns:a16="http://schemas.microsoft.com/office/drawing/2014/main" xmlns="" id="{E31E05BB-6004-474D-9900-D990378FD3F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6" name="Freeform 36">
              <a:extLst>
                <a:ext uri="{FF2B5EF4-FFF2-40B4-BE49-F238E27FC236}">
                  <a16:creationId xmlns:a16="http://schemas.microsoft.com/office/drawing/2014/main" xmlns="" id="{00BD01ED-F65D-4601-A77D-508E960E09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7" name="Freeform 37">
              <a:extLst>
                <a:ext uri="{FF2B5EF4-FFF2-40B4-BE49-F238E27FC236}">
                  <a16:creationId xmlns:a16="http://schemas.microsoft.com/office/drawing/2014/main" xmlns="" id="{FD307CAE-789C-4E80-B6F1-9858A3ABA3F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8" name="Freeform 38">
              <a:extLst>
                <a:ext uri="{FF2B5EF4-FFF2-40B4-BE49-F238E27FC236}">
                  <a16:creationId xmlns:a16="http://schemas.microsoft.com/office/drawing/2014/main" xmlns="" id="{94B97B29-709E-4E24-B2FA-EF84AA12D2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9" name="Freeform 39">
              <a:extLst>
                <a:ext uri="{FF2B5EF4-FFF2-40B4-BE49-F238E27FC236}">
                  <a16:creationId xmlns:a16="http://schemas.microsoft.com/office/drawing/2014/main" xmlns="" id="{C05D52B9-1FA2-4E7C-8229-B09811A9013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0" name="Freeform 40">
              <a:extLst>
                <a:ext uri="{FF2B5EF4-FFF2-40B4-BE49-F238E27FC236}">
                  <a16:creationId xmlns:a16="http://schemas.microsoft.com/office/drawing/2014/main" xmlns="" id="{CC0A5575-2FB9-440F-B9A8-E0DDE1C37CE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1" name="Freeform 41">
              <a:extLst>
                <a:ext uri="{FF2B5EF4-FFF2-40B4-BE49-F238E27FC236}">
                  <a16:creationId xmlns:a16="http://schemas.microsoft.com/office/drawing/2014/main" xmlns="" id="{AFFCC88F-01DF-4DE1-8CD5-88631E30912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2" name="Freeform 42">
              <a:extLst>
                <a:ext uri="{FF2B5EF4-FFF2-40B4-BE49-F238E27FC236}">
                  <a16:creationId xmlns:a16="http://schemas.microsoft.com/office/drawing/2014/main" xmlns="" id="{33EEC40B-E2CD-4BAC-94D6-85B70714226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3" name="Freeform 43">
              <a:extLst>
                <a:ext uri="{FF2B5EF4-FFF2-40B4-BE49-F238E27FC236}">
                  <a16:creationId xmlns:a16="http://schemas.microsoft.com/office/drawing/2014/main" xmlns="" id="{3E0E9643-5C60-4933-BB1B-9A09057E723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4" name="Freeform 44">
              <a:extLst>
                <a:ext uri="{FF2B5EF4-FFF2-40B4-BE49-F238E27FC236}">
                  <a16:creationId xmlns:a16="http://schemas.microsoft.com/office/drawing/2014/main" xmlns="" id="{94F86E92-9EC7-437C-946B-31E7C1C4771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5" name="Rectangle 324">
              <a:extLst>
                <a:ext uri="{FF2B5EF4-FFF2-40B4-BE49-F238E27FC236}">
                  <a16:creationId xmlns:a16="http://schemas.microsoft.com/office/drawing/2014/main" xmlns="" id="{BE9A51BE-C514-46B5-ABA6-7E7C878F8E5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26" name="Freeform 46">
              <a:extLst>
                <a:ext uri="{FF2B5EF4-FFF2-40B4-BE49-F238E27FC236}">
                  <a16:creationId xmlns:a16="http://schemas.microsoft.com/office/drawing/2014/main" xmlns="" id="{8B255447-F0E9-4D96-A4B0-F9EDDE58A37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7" name="Freeform 47">
              <a:extLst>
                <a:ext uri="{FF2B5EF4-FFF2-40B4-BE49-F238E27FC236}">
                  <a16:creationId xmlns:a16="http://schemas.microsoft.com/office/drawing/2014/main" xmlns="" id="{AFAC5F3A-3BE7-489E-A848-498B9995F1D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8" name="Freeform 48">
              <a:extLst>
                <a:ext uri="{FF2B5EF4-FFF2-40B4-BE49-F238E27FC236}">
                  <a16:creationId xmlns:a16="http://schemas.microsoft.com/office/drawing/2014/main" xmlns="" id="{A974E7AA-5EF3-4817-B0AE-4C1A784EE9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9" name="Freeform 49">
              <a:extLst>
                <a:ext uri="{FF2B5EF4-FFF2-40B4-BE49-F238E27FC236}">
                  <a16:creationId xmlns:a16="http://schemas.microsoft.com/office/drawing/2014/main" xmlns="" id="{8AA54AC1-3E87-49C0-A594-87829A2CFF3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0" name="Freeform 50">
              <a:extLst>
                <a:ext uri="{FF2B5EF4-FFF2-40B4-BE49-F238E27FC236}">
                  <a16:creationId xmlns:a16="http://schemas.microsoft.com/office/drawing/2014/main" xmlns="" id="{CC237789-73BC-4BD9-BFE8-1325FA4B5224}"/>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1" name="Freeform 51">
              <a:extLst>
                <a:ext uri="{FF2B5EF4-FFF2-40B4-BE49-F238E27FC236}">
                  <a16:creationId xmlns:a16="http://schemas.microsoft.com/office/drawing/2014/main" xmlns="" id="{DCF4052D-CF62-47DC-991E-49D0BA908F7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2" name="Freeform 52">
              <a:extLst>
                <a:ext uri="{FF2B5EF4-FFF2-40B4-BE49-F238E27FC236}">
                  <a16:creationId xmlns:a16="http://schemas.microsoft.com/office/drawing/2014/main" xmlns="" id="{2ABD9104-C938-44F2-8622-8407A2593BB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3" name="Freeform 53">
              <a:extLst>
                <a:ext uri="{FF2B5EF4-FFF2-40B4-BE49-F238E27FC236}">
                  <a16:creationId xmlns:a16="http://schemas.microsoft.com/office/drawing/2014/main" xmlns="" id="{4AA18F60-3E86-4A5A-B82E-A79183ED363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4" name="Freeform 54">
              <a:extLst>
                <a:ext uri="{FF2B5EF4-FFF2-40B4-BE49-F238E27FC236}">
                  <a16:creationId xmlns:a16="http://schemas.microsoft.com/office/drawing/2014/main" xmlns="" id="{0F34C941-6196-4937-99E5-14AAD23F280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5" name="Freeform 55">
              <a:extLst>
                <a:ext uri="{FF2B5EF4-FFF2-40B4-BE49-F238E27FC236}">
                  <a16:creationId xmlns:a16="http://schemas.microsoft.com/office/drawing/2014/main" xmlns="" id="{60DB8A6C-23D7-4A88-BDCE-8FEC86A1230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6" name="Freeform 56">
              <a:extLst>
                <a:ext uri="{FF2B5EF4-FFF2-40B4-BE49-F238E27FC236}">
                  <a16:creationId xmlns:a16="http://schemas.microsoft.com/office/drawing/2014/main" xmlns="" id="{29F5F702-AEE6-4633-BB20-7A15C3A31FD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7" name="Freeform 57">
              <a:extLst>
                <a:ext uri="{FF2B5EF4-FFF2-40B4-BE49-F238E27FC236}">
                  <a16:creationId xmlns:a16="http://schemas.microsoft.com/office/drawing/2014/main" xmlns="" id="{F30C7A45-6890-4EA5-9F6B-E2AB4D04C5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8" name="Freeform 58">
              <a:extLst>
                <a:ext uri="{FF2B5EF4-FFF2-40B4-BE49-F238E27FC236}">
                  <a16:creationId xmlns:a16="http://schemas.microsoft.com/office/drawing/2014/main" xmlns="" id="{F31A7373-F68A-485D-95DC-B53ACC7B5F9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Slide Number Placeholder 2"/>
          <p:cNvSpPr>
            <a:spLocks noGrp="1"/>
          </p:cNvSpPr>
          <p:nvPr>
            <p:ph type="sldNum" sz="quarter" idx="12"/>
          </p:nvPr>
        </p:nvSpPr>
        <p:spPr/>
        <p:txBody>
          <a:bodyPr/>
          <a:lstStyle/>
          <a:p>
            <a:fld id="{6D22F896-40B5-4ADD-8801-0D06FADFA095}" type="slidenum">
              <a:rPr lang="en-US" smtClean="0"/>
              <a:t>10</a:t>
            </a:fld>
            <a:endParaRPr lang="en-US" dirty="0"/>
          </a:p>
        </p:txBody>
      </p:sp>
    </p:spTree>
    <p:extLst>
      <p:ext uri="{BB962C8B-B14F-4D97-AF65-F5344CB8AC3E}">
        <p14:creationId xmlns:p14="http://schemas.microsoft.com/office/powerpoint/2010/main" val="33290606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xmlns="" id="{5BE62A68-92FB-4DA6-B1D6-FA043544A9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93" name="Picture 2">
            <a:extLst>
              <a:ext uri="{FF2B5EF4-FFF2-40B4-BE49-F238E27FC236}">
                <a16:creationId xmlns:a16="http://schemas.microsoft.com/office/drawing/2014/main" xmlns="" id="{10A6DFCC-5864-48A7-8196-CBCF038BB88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cstate="email">
            <a:alphaModFix amt="30000"/>
            <a:extLst>
              <a:ext uri="{28A0092B-C50C-407E-A947-70E740481C1C}">
                <a14:useLocalDpi xmlns:a14="http://schemas.microsoft.com/office/drawing/2010/main"/>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95" name="Group 94">
            <a:extLst>
              <a:ext uri="{FF2B5EF4-FFF2-40B4-BE49-F238E27FC236}">
                <a16:creationId xmlns:a16="http://schemas.microsoft.com/office/drawing/2014/main" xmlns="" id="{03CA880E-A155-41A2-B87D-21AC3CE3331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96" name="Rectangle 5">
              <a:extLst>
                <a:ext uri="{FF2B5EF4-FFF2-40B4-BE49-F238E27FC236}">
                  <a16:creationId xmlns:a16="http://schemas.microsoft.com/office/drawing/2014/main" xmlns="" id="{AD179668-A46F-4D4C-8C75-2F3B4B5787B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97" name="Freeform 6">
              <a:extLst>
                <a:ext uri="{FF2B5EF4-FFF2-40B4-BE49-F238E27FC236}">
                  <a16:creationId xmlns:a16="http://schemas.microsoft.com/office/drawing/2014/main" xmlns="" id="{0DB283C2-E19A-4A75-909F-450DB72DECD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8" name="Freeform 7">
              <a:extLst>
                <a:ext uri="{FF2B5EF4-FFF2-40B4-BE49-F238E27FC236}">
                  <a16:creationId xmlns:a16="http://schemas.microsoft.com/office/drawing/2014/main" xmlns="" id="{B674E08A-09B5-42AD-805C-43DAE1D0BE9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9" name="Freeform 8">
              <a:extLst>
                <a:ext uri="{FF2B5EF4-FFF2-40B4-BE49-F238E27FC236}">
                  <a16:creationId xmlns:a16="http://schemas.microsoft.com/office/drawing/2014/main" xmlns="" id="{248B903F-D11E-41B4-A6F7-5ACF56D76B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0" name="Freeform 9">
              <a:extLst>
                <a:ext uri="{FF2B5EF4-FFF2-40B4-BE49-F238E27FC236}">
                  <a16:creationId xmlns:a16="http://schemas.microsoft.com/office/drawing/2014/main" xmlns="" id="{68B65942-DED3-475B-B28D-839E15541C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1" name="Freeform 10">
              <a:extLst>
                <a:ext uri="{FF2B5EF4-FFF2-40B4-BE49-F238E27FC236}">
                  <a16:creationId xmlns:a16="http://schemas.microsoft.com/office/drawing/2014/main" xmlns="" id="{54C02C20-8E50-4D5F-9E89-7266186B10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2" name="Freeform 11">
              <a:extLst>
                <a:ext uri="{FF2B5EF4-FFF2-40B4-BE49-F238E27FC236}">
                  <a16:creationId xmlns:a16="http://schemas.microsoft.com/office/drawing/2014/main" xmlns="" id="{057C79DE-C22B-4732-B921-1EEF64DAD2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3" name="Freeform 12">
              <a:extLst>
                <a:ext uri="{FF2B5EF4-FFF2-40B4-BE49-F238E27FC236}">
                  <a16:creationId xmlns:a16="http://schemas.microsoft.com/office/drawing/2014/main" xmlns="" id="{21E55FE5-F856-4E6D-A505-4A5AA92FC2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4" name="Freeform 13">
              <a:extLst>
                <a:ext uri="{FF2B5EF4-FFF2-40B4-BE49-F238E27FC236}">
                  <a16:creationId xmlns:a16="http://schemas.microsoft.com/office/drawing/2014/main" xmlns="" id="{564ACC84-D8A2-43FB-AB43-D7A892AC83B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5" name="Freeform 14">
              <a:extLst>
                <a:ext uri="{FF2B5EF4-FFF2-40B4-BE49-F238E27FC236}">
                  <a16:creationId xmlns:a16="http://schemas.microsoft.com/office/drawing/2014/main" xmlns="" id="{33DE6074-A243-4841-8A21-41739E524B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6" name="Freeform 15">
              <a:extLst>
                <a:ext uri="{FF2B5EF4-FFF2-40B4-BE49-F238E27FC236}">
                  <a16:creationId xmlns:a16="http://schemas.microsoft.com/office/drawing/2014/main" xmlns="" id="{6AD73007-A6A4-498E-8AF9-C3F7D61DCDB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7" name="Line 16">
              <a:extLst>
                <a:ext uri="{FF2B5EF4-FFF2-40B4-BE49-F238E27FC236}">
                  <a16:creationId xmlns:a16="http://schemas.microsoft.com/office/drawing/2014/main" xmlns="" id="{541BFD40-70B0-48BA-9216-9C67411F450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8" name="Freeform 17">
              <a:extLst>
                <a:ext uri="{FF2B5EF4-FFF2-40B4-BE49-F238E27FC236}">
                  <a16:creationId xmlns:a16="http://schemas.microsoft.com/office/drawing/2014/main" xmlns="" id="{7DFC59A5-0E43-4308-8BFB-F505CFB549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9" name="Freeform 18">
              <a:extLst>
                <a:ext uri="{FF2B5EF4-FFF2-40B4-BE49-F238E27FC236}">
                  <a16:creationId xmlns:a16="http://schemas.microsoft.com/office/drawing/2014/main" xmlns="" id="{0852232F-7FE7-4B61-AC34-F29289DAC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0" name="Freeform 19">
              <a:extLst>
                <a:ext uri="{FF2B5EF4-FFF2-40B4-BE49-F238E27FC236}">
                  <a16:creationId xmlns:a16="http://schemas.microsoft.com/office/drawing/2014/main" xmlns="" id="{F2467A7F-F122-4464-A682-8C4DB1DA1E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1" name="Freeform 20">
              <a:extLst>
                <a:ext uri="{FF2B5EF4-FFF2-40B4-BE49-F238E27FC236}">
                  <a16:creationId xmlns:a16="http://schemas.microsoft.com/office/drawing/2014/main" xmlns="" id="{2178D569-0695-49D6-8261-1BF6E2E48F2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2" name="Rectangle 21">
              <a:extLst>
                <a:ext uri="{FF2B5EF4-FFF2-40B4-BE49-F238E27FC236}">
                  <a16:creationId xmlns:a16="http://schemas.microsoft.com/office/drawing/2014/main" xmlns="" id="{E289FFF1-2E96-4F4A-94D2-D1FED6AE8AA2}"/>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13" name="Freeform 22">
              <a:extLst>
                <a:ext uri="{FF2B5EF4-FFF2-40B4-BE49-F238E27FC236}">
                  <a16:creationId xmlns:a16="http://schemas.microsoft.com/office/drawing/2014/main" xmlns="" id="{F0509D92-D47A-49BC-899A-0C2AB53BC6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4" name="Freeform 23">
              <a:extLst>
                <a:ext uri="{FF2B5EF4-FFF2-40B4-BE49-F238E27FC236}">
                  <a16:creationId xmlns:a16="http://schemas.microsoft.com/office/drawing/2014/main" xmlns="" id="{606E419B-186B-4DA7-95FA-F921A2D3FC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5" name="Freeform 24">
              <a:extLst>
                <a:ext uri="{FF2B5EF4-FFF2-40B4-BE49-F238E27FC236}">
                  <a16:creationId xmlns:a16="http://schemas.microsoft.com/office/drawing/2014/main" xmlns="" id="{35DBBAC4-A0DC-44A6-A64F-3FF22BC30B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6" name="Freeform 25">
              <a:extLst>
                <a:ext uri="{FF2B5EF4-FFF2-40B4-BE49-F238E27FC236}">
                  <a16:creationId xmlns:a16="http://schemas.microsoft.com/office/drawing/2014/main" xmlns="" id="{45359546-A3CF-4560-869D-4C642B0F754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7" name="Freeform 26">
              <a:extLst>
                <a:ext uri="{FF2B5EF4-FFF2-40B4-BE49-F238E27FC236}">
                  <a16:creationId xmlns:a16="http://schemas.microsoft.com/office/drawing/2014/main" xmlns="" id="{A9D2DDA1-3EE0-4B5E-8107-6000BCB2B4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8" name="Freeform 27">
              <a:extLst>
                <a:ext uri="{FF2B5EF4-FFF2-40B4-BE49-F238E27FC236}">
                  <a16:creationId xmlns:a16="http://schemas.microsoft.com/office/drawing/2014/main" xmlns="" id="{6DA22C48-18EA-47BE-B75A-9594E025BE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9" name="Freeform 28">
              <a:extLst>
                <a:ext uri="{FF2B5EF4-FFF2-40B4-BE49-F238E27FC236}">
                  <a16:creationId xmlns:a16="http://schemas.microsoft.com/office/drawing/2014/main" xmlns="" id="{411A5F9B-C5BD-4FE0-BEE1-5FA9B82FB3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0" name="Freeform 29">
              <a:extLst>
                <a:ext uri="{FF2B5EF4-FFF2-40B4-BE49-F238E27FC236}">
                  <a16:creationId xmlns:a16="http://schemas.microsoft.com/office/drawing/2014/main" xmlns="" id="{AFFCFD60-FB34-408B-A2EA-311A1093D0E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1" name="Freeform 30">
              <a:extLst>
                <a:ext uri="{FF2B5EF4-FFF2-40B4-BE49-F238E27FC236}">
                  <a16:creationId xmlns:a16="http://schemas.microsoft.com/office/drawing/2014/main" xmlns="" id="{72B9EBCA-3EF6-4296-80E0-CD849B27ED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2" name="Freeform 31">
              <a:extLst>
                <a:ext uri="{FF2B5EF4-FFF2-40B4-BE49-F238E27FC236}">
                  <a16:creationId xmlns:a16="http://schemas.microsoft.com/office/drawing/2014/main" xmlns="" id="{CC021197-0DB7-42B6-93BB-32252A93738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p:txBody>
          <a:bodyPr>
            <a:normAutofit/>
          </a:bodyPr>
          <a:lstStyle/>
          <a:p>
            <a:r>
              <a:rPr lang="en-US" sz="3200" dirty="0"/>
              <a:t>The </a:t>
            </a:r>
            <a:r>
              <a:rPr lang="en-US" sz="3200" dirty="0" err="1"/>
              <a:t>aeroflex</a:t>
            </a:r>
            <a:r>
              <a:rPr lang="en-US" sz="3200" dirty="0"/>
              <a:t> toolbox</a:t>
            </a:r>
            <a:endParaRPr lang="en-US" sz="3300" dirty="0">
              <a:solidFill>
                <a:srgbClr val="FFFFFF"/>
              </a:solidFill>
            </a:endParaRPr>
          </a:p>
        </p:txBody>
      </p:sp>
      <p:sp>
        <p:nvSpPr>
          <p:cNvPr id="3" name="Slide Number Placeholder 2"/>
          <p:cNvSpPr>
            <a:spLocks noGrp="1"/>
          </p:cNvSpPr>
          <p:nvPr>
            <p:ph type="sldNum" sz="quarter" idx="12"/>
          </p:nvPr>
        </p:nvSpPr>
        <p:spPr/>
        <p:txBody>
          <a:bodyPr/>
          <a:lstStyle/>
          <a:p>
            <a:fld id="{6D22F896-40B5-4ADD-8801-0D06FADFA095}" type="slidenum">
              <a:rPr lang="en-US" smtClean="0"/>
              <a:t>11</a:t>
            </a:fld>
            <a:endParaRPr lang="en-US" dirty="0"/>
          </a:p>
        </p:txBody>
      </p:sp>
      <p:grpSp>
        <p:nvGrpSpPr>
          <p:cNvPr id="126" name="Group 125">
            <a:extLst>
              <a:ext uri="{FF2B5EF4-FFF2-40B4-BE49-F238E27FC236}">
                <a16:creationId xmlns:a16="http://schemas.microsoft.com/office/drawing/2014/main" xmlns="" id="{A847D4E2-EA7B-40EF-8062-D1FAF838F65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xmlns="" id="{F1549F3B-53A1-4D15-8E8E-4297D91B8D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8" name="Freeform 33">
              <a:extLst>
                <a:ext uri="{FF2B5EF4-FFF2-40B4-BE49-F238E27FC236}">
                  <a16:creationId xmlns:a16="http://schemas.microsoft.com/office/drawing/2014/main" xmlns="" id="{841347B2-F767-433C-946A-1B19B4C40EB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9" name="Freeform 34">
              <a:extLst>
                <a:ext uri="{FF2B5EF4-FFF2-40B4-BE49-F238E27FC236}">
                  <a16:creationId xmlns:a16="http://schemas.microsoft.com/office/drawing/2014/main" xmlns="" id="{B34A4847-B6CA-4001-8EB1-33B3854A44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0" name="Freeform 35">
              <a:extLst>
                <a:ext uri="{FF2B5EF4-FFF2-40B4-BE49-F238E27FC236}">
                  <a16:creationId xmlns:a16="http://schemas.microsoft.com/office/drawing/2014/main" xmlns="" id="{EF334B32-D0A0-45DE-99CB-37A3E56ECE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1" name="Freeform 36">
              <a:extLst>
                <a:ext uri="{FF2B5EF4-FFF2-40B4-BE49-F238E27FC236}">
                  <a16:creationId xmlns:a16="http://schemas.microsoft.com/office/drawing/2014/main" xmlns="" id="{5D1098DF-5812-4A6F-A4B7-AFEBEDA983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2" name="Freeform 37">
              <a:extLst>
                <a:ext uri="{FF2B5EF4-FFF2-40B4-BE49-F238E27FC236}">
                  <a16:creationId xmlns:a16="http://schemas.microsoft.com/office/drawing/2014/main" xmlns="" id="{2A72CC5D-2EA1-4ABD-B694-045401D7F2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3" name="Freeform 38">
              <a:extLst>
                <a:ext uri="{FF2B5EF4-FFF2-40B4-BE49-F238E27FC236}">
                  <a16:creationId xmlns:a16="http://schemas.microsoft.com/office/drawing/2014/main" xmlns="" id="{47B8C57D-403F-4D5B-9724-24276E99B44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4" name="Freeform 39">
              <a:extLst>
                <a:ext uri="{FF2B5EF4-FFF2-40B4-BE49-F238E27FC236}">
                  <a16:creationId xmlns:a16="http://schemas.microsoft.com/office/drawing/2014/main" xmlns="" id="{4890E5D3-F793-4B6A-AA8F-1F6C03BD1B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5" name="Freeform 40">
              <a:extLst>
                <a:ext uri="{FF2B5EF4-FFF2-40B4-BE49-F238E27FC236}">
                  <a16:creationId xmlns:a16="http://schemas.microsoft.com/office/drawing/2014/main" xmlns="" id="{68A2FE4A-346D-4EA5-B377-EED4515161C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6" name="Rectangle 41">
              <a:extLst>
                <a:ext uri="{FF2B5EF4-FFF2-40B4-BE49-F238E27FC236}">
                  <a16:creationId xmlns:a16="http://schemas.microsoft.com/office/drawing/2014/main" xmlns="" id="{2F12D5D5-9BB1-4D89-B5B4-8F8353825B7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grpSp>
      <p:sp>
        <p:nvSpPr>
          <p:cNvPr id="4" name="Content Placeholder 3"/>
          <p:cNvSpPr>
            <a:spLocks noGrp="1"/>
          </p:cNvSpPr>
          <p:nvPr>
            <p:ph idx="1"/>
          </p:nvPr>
        </p:nvSpPr>
        <p:spPr>
          <a:xfrm>
            <a:off x="1141412" y="2249486"/>
            <a:ext cx="9905999" cy="3695701"/>
          </a:xfrm>
        </p:spPr>
        <p:txBody>
          <a:bodyPr>
            <a:normAutofit/>
          </a:bodyPr>
          <a:lstStyle/>
          <a:p>
            <a:pPr marL="0" indent="0">
              <a:buNone/>
            </a:pPr>
            <a:r>
              <a:rPr lang="en-US" dirty="0" smtClean="0"/>
              <a:t> </a:t>
            </a:r>
            <a:endParaRPr lang="en-US" dirty="0"/>
          </a:p>
        </p:txBody>
      </p:sp>
      <p:sp>
        <p:nvSpPr>
          <p:cNvPr id="64" name="Rounded Rectangle 63"/>
          <p:cNvSpPr/>
          <p:nvPr/>
        </p:nvSpPr>
        <p:spPr>
          <a:xfrm>
            <a:off x="1764760" y="2597073"/>
            <a:ext cx="2051222" cy="634313"/>
          </a:xfrm>
          <a:prstGeom prst="roundRect">
            <a:avLst/>
          </a:prstGeom>
          <a:solidFill>
            <a:schemeClr val="accent5">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AeroFlex</a:t>
            </a:r>
            <a:endParaRPr lang="en-US" dirty="0"/>
          </a:p>
        </p:txBody>
      </p:sp>
      <p:cxnSp>
        <p:nvCxnSpPr>
          <p:cNvPr id="66" name="Straight Arrow Connector 65"/>
          <p:cNvCxnSpPr>
            <a:stCxn id="64" idx="3"/>
            <a:endCxn id="68" idx="1"/>
          </p:cNvCxnSpPr>
          <p:nvPr/>
        </p:nvCxnSpPr>
        <p:spPr>
          <a:xfrm flipV="1">
            <a:off x="3815982" y="2376956"/>
            <a:ext cx="1037967" cy="537274"/>
          </a:xfrm>
          <a:prstGeom prst="straightConnector1">
            <a:avLst/>
          </a:prstGeom>
          <a:ln>
            <a:solidFill>
              <a:schemeClr val="accent5">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64" idx="3"/>
            <a:endCxn id="69" idx="1"/>
          </p:cNvCxnSpPr>
          <p:nvPr/>
        </p:nvCxnSpPr>
        <p:spPr>
          <a:xfrm>
            <a:off x="3815982" y="2914230"/>
            <a:ext cx="1037967" cy="608272"/>
          </a:xfrm>
          <a:prstGeom prst="straightConnector1">
            <a:avLst/>
          </a:prstGeom>
          <a:ln>
            <a:solidFill>
              <a:schemeClr val="accent5">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8" name="Rounded Rectangle 67"/>
          <p:cNvSpPr/>
          <p:nvPr/>
        </p:nvSpPr>
        <p:spPr>
          <a:xfrm>
            <a:off x="4853949" y="2134426"/>
            <a:ext cx="2084173" cy="485059"/>
          </a:xfrm>
          <a:prstGeom prst="roundRect">
            <a:avLst/>
          </a:prstGeom>
          <a:solidFill>
            <a:schemeClr val="accent5">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Aeroelastic</a:t>
            </a:r>
            <a:r>
              <a:rPr lang="en-US" dirty="0" smtClean="0"/>
              <a:t> Analysis</a:t>
            </a:r>
            <a:endParaRPr lang="en-US" dirty="0"/>
          </a:p>
        </p:txBody>
      </p:sp>
      <p:sp>
        <p:nvSpPr>
          <p:cNvPr id="69" name="Rounded Rectangle 68"/>
          <p:cNvSpPr/>
          <p:nvPr/>
        </p:nvSpPr>
        <p:spPr>
          <a:xfrm>
            <a:off x="4853949" y="3279972"/>
            <a:ext cx="2084173" cy="485059"/>
          </a:xfrm>
          <a:prstGeom prst="roundRect">
            <a:avLst/>
          </a:prstGeom>
          <a:solidFill>
            <a:schemeClr val="accent5">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Flight Dynamics</a:t>
            </a:r>
            <a:endParaRPr lang="en-US" dirty="0"/>
          </a:p>
        </p:txBody>
      </p:sp>
      <p:sp>
        <p:nvSpPr>
          <p:cNvPr id="70" name="Cross 69"/>
          <p:cNvSpPr/>
          <p:nvPr/>
        </p:nvSpPr>
        <p:spPr>
          <a:xfrm rot="2633342">
            <a:off x="4134659" y="3036442"/>
            <a:ext cx="400615" cy="403552"/>
          </a:xfrm>
          <a:prstGeom prst="plus">
            <a:avLst>
              <a:gd name="adj" fmla="val 4413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ounded Rectangle 70"/>
          <p:cNvSpPr/>
          <p:nvPr/>
        </p:nvSpPr>
        <p:spPr>
          <a:xfrm>
            <a:off x="7683646" y="1475754"/>
            <a:ext cx="2084173" cy="485059"/>
          </a:xfrm>
          <a:prstGeom prst="roundRect">
            <a:avLst/>
          </a:prstGeom>
          <a:solidFill>
            <a:schemeClr val="accent5">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Flexible Wings </a:t>
            </a:r>
            <a:endParaRPr lang="en-US" dirty="0"/>
          </a:p>
        </p:txBody>
      </p:sp>
      <p:sp>
        <p:nvSpPr>
          <p:cNvPr id="72" name="Rounded Rectangle 71"/>
          <p:cNvSpPr/>
          <p:nvPr/>
        </p:nvSpPr>
        <p:spPr>
          <a:xfrm>
            <a:off x="7683646" y="2134426"/>
            <a:ext cx="2084173" cy="485059"/>
          </a:xfrm>
          <a:prstGeom prst="roundRect">
            <a:avLst/>
          </a:prstGeom>
          <a:solidFill>
            <a:schemeClr val="accent5">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Rigid Wings </a:t>
            </a:r>
            <a:endParaRPr lang="en-US" dirty="0"/>
          </a:p>
        </p:txBody>
      </p:sp>
      <p:sp>
        <p:nvSpPr>
          <p:cNvPr id="73" name="Rounded Rectangle 72"/>
          <p:cNvSpPr/>
          <p:nvPr/>
        </p:nvSpPr>
        <p:spPr>
          <a:xfrm>
            <a:off x="7683645" y="2848816"/>
            <a:ext cx="2170672" cy="1107500"/>
          </a:xfrm>
          <a:prstGeom prst="roundRect">
            <a:avLst/>
          </a:prstGeom>
          <a:solidFill>
            <a:schemeClr val="accent5">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It is possible to chose between some </a:t>
            </a:r>
            <a:r>
              <a:rPr lang="en-US" dirty="0" err="1" smtClean="0"/>
              <a:t>aerodinamic</a:t>
            </a:r>
            <a:r>
              <a:rPr lang="en-US" dirty="0" smtClean="0"/>
              <a:t> models</a:t>
            </a:r>
            <a:endParaRPr lang="en-US" dirty="0"/>
          </a:p>
        </p:txBody>
      </p:sp>
      <p:cxnSp>
        <p:nvCxnSpPr>
          <p:cNvPr id="74" name="Straight Arrow Connector 73"/>
          <p:cNvCxnSpPr>
            <a:stCxn id="68" idx="3"/>
            <a:endCxn id="71" idx="1"/>
          </p:cNvCxnSpPr>
          <p:nvPr/>
        </p:nvCxnSpPr>
        <p:spPr>
          <a:xfrm flipV="1">
            <a:off x="6938122" y="1718284"/>
            <a:ext cx="745524" cy="658672"/>
          </a:xfrm>
          <a:prstGeom prst="straightConnector1">
            <a:avLst/>
          </a:prstGeom>
          <a:ln>
            <a:solidFill>
              <a:schemeClr val="accent5">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68" idx="3"/>
            <a:endCxn id="72" idx="1"/>
          </p:cNvCxnSpPr>
          <p:nvPr/>
        </p:nvCxnSpPr>
        <p:spPr>
          <a:xfrm>
            <a:off x="6938122" y="2376956"/>
            <a:ext cx="745524" cy="0"/>
          </a:xfrm>
          <a:prstGeom prst="straightConnector1">
            <a:avLst/>
          </a:prstGeom>
          <a:ln>
            <a:solidFill>
              <a:schemeClr val="accent5">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68" idx="3"/>
            <a:endCxn id="73" idx="1"/>
          </p:cNvCxnSpPr>
          <p:nvPr/>
        </p:nvCxnSpPr>
        <p:spPr>
          <a:xfrm>
            <a:off x="6938122" y="2376956"/>
            <a:ext cx="745523" cy="1025610"/>
          </a:xfrm>
          <a:prstGeom prst="straightConnector1">
            <a:avLst/>
          </a:prstGeom>
          <a:ln>
            <a:solidFill>
              <a:schemeClr val="accent5">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Cross 76"/>
          <p:cNvSpPr/>
          <p:nvPr/>
        </p:nvSpPr>
        <p:spPr>
          <a:xfrm rot="2633342">
            <a:off x="7110574" y="2175181"/>
            <a:ext cx="400615" cy="403552"/>
          </a:xfrm>
          <a:prstGeom prst="plus">
            <a:avLst>
              <a:gd name="adj" fmla="val 4413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Cross 77"/>
          <p:cNvSpPr/>
          <p:nvPr/>
        </p:nvSpPr>
        <p:spPr>
          <a:xfrm rot="2633342">
            <a:off x="7110575" y="2679579"/>
            <a:ext cx="400615" cy="403552"/>
          </a:xfrm>
          <a:prstGeom prst="plus">
            <a:avLst>
              <a:gd name="adj" fmla="val 4413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1632955" y="4994284"/>
            <a:ext cx="6524368" cy="646331"/>
          </a:xfrm>
          <a:prstGeom prst="rect">
            <a:avLst/>
          </a:prstGeom>
          <a:noFill/>
        </p:spPr>
        <p:txBody>
          <a:bodyPr wrap="square" rtlCol="0">
            <a:spAutoFit/>
          </a:bodyPr>
          <a:lstStyle/>
          <a:p>
            <a:r>
              <a:rPr lang="en-US" dirty="0" smtClean="0"/>
              <a:t>The </a:t>
            </a:r>
            <a:r>
              <a:rPr lang="en-US" dirty="0" err="1" smtClean="0"/>
              <a:t>aeroelastic</a:t>
            </a:r>
            <a:r>
              <a:rPr lang="en-US" dirty="0" smtClean="0"/>
              <a:t> model will be used with less options for the user, to simplify the initial work.</a:t>
            </a:r>
            <a:endParaRPr lang="en-US" dirty="0"/>
          </a:p>
        </p:txBody>
      </p:sp>
      <p:sp>
        <p:nvSpPr>
          <p:cNvPr id="62" name="TextBox 61"/>
          <p:cNvSpPr txBox="1"/>
          <p:nvPr/>
        </p:nvSpPr>
        <p:spPr>
          <a:xfrm>
            <a:off x="1764760" y="3231386"/>
            <a:ext cx="2051222" cy="1384995"/>
          </a:xfrm>
          <a:prstGeom prst="rect">
            <a:avLst/>
          </a:prstGeom>
          <a:noFill/>
        </p:spPr>
        <p:txBody>
          <a:bodyPr wrap="square" rtlCol="0">
            <a:spAutoFit/>
          </a:bodyPr>
          <a:lstStyle/>
          <a:p>
            <a:r>
              <a:rPr lang="en-US" sz="1400" dirty="0" smtClean="0"/>
              <a:t>A really complete modelling for </a:t>
            </a:r>
            <a:r>
              <a:rPr lang="en-US" sz="1400" dirty="0"/>
              <a:t>f</a:t>
            </a:r>
            <a:r>
              <a:rPr lang="en-US" sz="1400" dirty="0" smtClean="0"/>
              <a:t>lexible aircrafts, including </a:t>
            </a:r>
            <a:r>
              <a:rPr lang="en-US" sz="1400" dirty="0" err="1" smtClean="0"/>
              <a:t>aeroelastic</a:t>
            </a:r>
            <a:r>
              <a:rPr lang="en-US" sz="1400" dirty="0" smtClean="0"/>
              <a:t> analysis, flight dynamics, and other functionalities.</a:t>
            </a:r>
            <a:endParaRPr lang="en-US" sz="1400" dirty="0"/>
          </a:p>
        </p:txBody>
      </p:sp>
    </p:spTree>
    <p:extLst>
      <p:ext uri="{BB962C8B-B14F-4D97-AF65-F5344CB8AC3E}">
        <p14:creationId xmlns:p14="http://schemas.microsoft.com/office/powerpoint/2010/main" val="1540018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70" grpId="0" animBg="1"/>
      <p:bldP spid="71" grpId="0" animBg="1"/>
      <p:bldP spid="72" grpId="0" animBg="1"/>
      <p:bldP spid="73" grpId="0" animBg="1"/>
      <p:bldP spid="77" grpId="0" animBg="1"/>
      <p:bldP spid="78" grpId="0" animBg="1"/>
      <p:bldP spid="79" grpId="0"/>
      <p:bldP spid="6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xmlns="" id="{5BE62A68-92FB-4DA6-B1D6-FA043544A9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93" name="Picture 2">
            <a:extLst>
              <a:ext uri="{FF2B5EF4-FFF2-40B4-BE49-F238E27FC236}">
                <a16:creationId xmlns:a16="http://schemas.microsoft.com/office/drawing/2014/main" xmlns="" id="{10A6DFCC-5864-48A7-8196-CBCF038BB88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cstate="email">
            <a:alphaModFix amt="30000"/>
            <a:extLst>
              <a:ext uri="{28A0092B-C50C-407E-A947-70E740481C1C}">
                <a14:useLocalDpi xmlns:a14="http://schemas.microsoft.com/office/drawing/2010/main"/>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95" name="Group 94">
            <a:extLst>
              <a:ext uri="{FF2B5EF4-FFF2-40B4-BE49-F238E27FC236}">
                <a16:creationId xmlns:a16="http://schemas.microsoft.com/office/drawing/2014/main" xmlns="" id="{03CA880E-A155-41A2-B87D-21AC3CE3331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96" name="Rectangle 5">
              <a:extLst>
                <a:ext uri="{FF2B5EF4-FFF2-40B4-BE49-F238E27FC236}">
                  <a16:creationId xmlns:a16="http://schemas.microsoft.com/office/drawing/2014/main" xmlns="" id="{AD179668-A46F-4D4C-8C75-2F3B4B5787B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97" name="Freeform 6">
              <a:extLst>
                <a:ext uri="{FF2B5EF4-FFF2-40B4-BE49-F238E27FC236}">
                  <a16:creationId xmlns:a16="http://schemas.microsoft.com/office/drawing/2014/main" xmlns="" id="{0DB283C2-E19A-4A75-909F-450DB72DECD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8" name="Freeform 7">
              <a:extLst>
                <a:ext uri="{FF2B5EF4-FFF2-40B4-BE49-F238E27FC236}">
                  <a16:creationId xmlns:a16="http://schemas.microsoft.com/office/drawing/2014/main" xmlns="" id="{B674E08A-09B5-42AD-805C-43DAE1D0BE9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9" name="Freeform 8">
              <a:extLst>
                <a:ext uri="{FF2B5EF4-FFF2-40B4-BE49-F238E27FC236}">
                  <a16:creationId xmlns:a16="http://schemas.microsoft.com/office/drawing/2014/main" xmlns="" id="{248B903F-D11E-41B4-A6F7-5ACF56D76B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0" name="Freeform 9">
              <a:extLst>
                <a:ext uri="{FF2B5EF4-FFF2-40B4-BE49-F238E27FC236}">
                  <a16:creationId xmlns:a16="http://schemas.microsoft.com/office/drawing/2014/main" xmlns="" id="{68B65942-DED3-475B-B28D-839E15541C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1" name="Freeform 10">
              <a:extLst>
                <a:ext uri="{FF2B5EF4-FFF2-40B4-BE49-F238E27FC236}">
                  <a16:creationId xmlns:a16="http://schemas.microsoft.com/office/drawing/2014/main" xmlns="" id="{54C02C20-8E50-4D5F-9E89-7266186B10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2" name="Freeform 11">
              <a:extLst>
                <a:ext uri="{FF2B5EF4-FFF2-40B4-BE49-F238E27FC236}">
                  <a16:creationId xmlns:a16="http://schemas.microsoft.com/office/drawing/2014/main" xmlns="" id="{057C79DE-C22B-4732-B921-1EEF64DAD2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3" name="Freeform 12">
              <a:extLst>
                <a:ext uri="{FF2B5EF4-FFF2-40B4-BE49-F238E27FC236}">
                  <a16:creationId xmlns:a16="http://schemas.microsoft.com/office/drawing/2014/main" xmlns="" id="{21E55FE5-F856-4E6D-A505-4A5AA92FC2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4" name="Freeform 13">
              <a:extLst>
                <a:ext uri="{FF2B5EF4-FFF2-40B4-BE49-F238E27FC236}">
                  <a16:creationId xmlns:a16="http://schemas.microsoft.com/office/drawing/2014/main" xmlns="" id="{564ACC84-D8A2-43FB-AB43-D7A892AC83B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5" name="Freeform 14">
              <a:extLst>
                <a:ext uri="{FF2B5EF4-FFF2-40B4-BE49-F238E27FC236}">
                  <a16:creationId xmlns:a16="http://schemas.microsoft.com/office/drawing/2014/main" xmlns="" id="{33DE6074-A243-4841-8A21-41739E524B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6" name="Freeform 15">
              <a:extLst>
                <a:ext uri="{FF2B5EF4-FFF2-40B4-BE49-F238E27FC236}">
                  <a16:creationId xmlns:a16="http://schemas.microsoft.com/office/drawing/2014/main" xmlns="" id="{6AD73007-A6A4-498E-8AF9-C3F7D61DCDB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7" name="Line 16">
              <a:extLst>
                <a:ext uri="{FF2B5EF4-FFF2-40B4-BE49-F238E27FC236}">
                  <a16:creationId xmlns:a16="http://schemas.microsoft.com/office/drawing/2014/main" xmlns="" id="{541BFD40-70B0-48BA-9216-9C67411F450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8" name="Freeform 17">
              <a:extLst>
                <a:ext uri="{FF2B5EF4-FFF2-40B4-BE49-F238E27FC236}">
                  <a16:creationId xmlns:a16="http://schemas.microsoft.com/office/drawing/2014/main" xmlns="" id="{7DFC59A5-0E43-4308-8BFB-F505CFB549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9" name="Freeform 18">
              <a:extLst>
                <a:ext uri="{FF2B5EF4-FFF2-40B4-BE49-F238E27FC236}">
                  <a16:creationId xmlns:a16="http://schemas.microsoft.com/office/drawing/2014/main" xmlns="" id="{0852232F-7FE7-4B61-AC34-F29289DAC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0" name="Freeform 19">
              <a:extLst>
                <a:ext uri="{FF2B5EF4-FFF2-40B4-BE49-F238E27FC236}">
                  <a16:creationId xmlns:a16="http://schemas.microsoft.com/office/drawing/2014/main" xmlns="" id="{F2467A7F-F122-4464-A682-8C4DB1DA1E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1" name="Freeform 20">
              <a:extLst>
                <a:ext uri="{FF2B5EF4-FFF2-40B4-BE49-F238E27FC236}">
                  <a16:creationId xmlns:a16="http://schemas.microsoft.com/office/drawing/2014/main" xmlns="" id="{2178D569-0695-49D6-8261-1BF6E2E48F2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2" name="Rectangle 21">
              <a:extLst>
                <a:ext uri="{FF2B5EF4-FFF2-40B4-BE49-F238E27FC236}">
                  <a16:creationId xmlns:a16="http://schemas.microsoft.com/office/drawing/2014/main" xmlns="" id="{E289FFF1-2E96-4F4A-94D2-D1FED6AE8AA2}"/>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13" name="Freeform 22">
              <a:extLst>
                <a:ext uri="{FF2B5EF4-FFF2-40B4-BE49-F238E27FC236}">
                  <a16:creationId xmlns:a16="http://schemas.microsoft.com/office/drawing/2014/main" xmlns="" id="{F0509D92-D47A-49BC-899A-0C2AB53BC6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4" name="Freeform 23">
              <a:extLst>
                <a:ext uri="{FF2B5EF4-FFF2-40B4-BE49-F238E27FC236}">
                  <a16:creationId xmlns:a16="http://schemas.microsoft.com/office/drawing/2014/main" xmlns="" id="{606E419B-186B-4DA7-95FA-F921A2D3FC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5" name="Freeform 24">
              <a:extLst>
                <a:ext uri="{FF2B5EF4-FFF2-40B4-BE49-F238E27FC236}">
                  <a16:creationId xmlns:a16="http://schemas.microsoft.com/office/drawing/2014/main" xmlns="" id="{35DBBAC4-A0DC-44A6-A64F-3FF22BC30B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6" name="Freeform 25">
              <a:extLst>
                <a:ext uri="{FF2B5EF4-FFF2-40B4-BE49-F238E27FC236}">
                  <a16:creationId xmlns:a16="http://schemas.microsoft.com/office/drawing/2014/main" xmlns="" id="{45359546-A3CF-4560-869D-4C642B0F754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7" name="Freeform 26">
              <a:extLst>
                <a:ext uri="{FF2B5EF4-FFF2-40B4-BE49-F238E27FC236}">
                  <a16:creationId xmlns:a16="http://schemas.microsoft.com/office/drawing/2014/main" xmlns="" id="{A9D2DDA1-3EE0-4B5E-8107-6000BCB2B4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8" name="Freeform 27">
              <a:extLst>
                <a:ext uri="{FF2B5EF4-FFF2-40B4-BE49-F238E27FC236}">
                  <a16:creationId xmlns:a16="http://schemas.microsoft.com/office/drawing/2014/main" xmlns="" id="{6DA22C48-18EA-47BE-B75A-9594E025BE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9" name="Freeform 28">
              <a:extLst>
                <a:ext uri="{FF2B5EF4-FFF2-40B4-BE49-F238E27FC236}">
                  <a16:creationId xmlns:a16="http://schemas.microsoft.com/office/drawing/2014/main" xmlns="" id="{411A5F9B-C5BD-4FE0-BEE1-5FA9B82FB3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0" name="Freeform 29">
              <a:extLst>
                <a:ext uri="{FF2B5EF4-FFF2-40B4-BE49-F238E27FC236}">
                  <a16:creationId xmlns:a16="http://schemas.microsoft.com/office/drawing/2014/main" xmlns="" id="{AFFCFD60-FB34-408B-A2EA-311A1093D0E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1" name="Freeform 30">
              <a:extLst>
                <a:ext uri="{FF2B5EF4-FFF2-40B4-BE49-F238E27FC236}">
                  <a16:creationId xmlns:a16="http://schemas.microsoft.com/office/drawing/2014/main" xmlns="" id="{72B9EBCA-3EF6-4296-80E0-CD849B27ED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2" name="Freeform 31">
              <a:extLst>
                <a:ext uri="{FF2B5EF4-FFF2-40B4-BE49-F238E27FC236}">
                  <a16:creationId xmlns:a16="http://schemas.microsoft.com/office/drawing/2014/main" xmlns="" id="{CC021197-0DB7-42B6-93BB-32252A93738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p:txBody>
          <a:bodyPr>
            <a:normAutofit/>
          </a:bodyPr>
          <a:lstStyle/>
          <a:p>
            <a:r>
              <a:rPr lang="en-US" sz="3200" dirty="0"/>
              <a:t>The </a:t>
            </a:r>
            <a:r>
              <a:rPr lang="en-US" sz="3200" dirty="0" err="1"/>
              <a:t>aeroflex</a:t>
            </a:r>
            <a:r>
              <a:rPr lang="en-US" sz="3200" dirty="0"/>
              <a:t> toolbox</a:t>
            </a:r>
            <a:endParaRPr lang="en-US" sz="3300" dirty="0">
              <a:solidFill>
                <a:srgbClr val="FFFFFF"/>
              </a:solidFill>
            </a:endParaRPr>
          </a:p>
        </p:txBody>
      </p:sp>
      <p:sp>
        <p:nvSpPr>
          <p:cNvPr id="3" name="Slide Number Placeholder 2"/>
          <p:cNvSpPr>
            <a:spLocks noGrp="1"/>
          </p:cNvSpPr>
          <p:nvPr>
            <p:ph type="sldNum" sz="quarter" idx="12"/>
          </p:nvPr>
        </p:nvSpPr>
        <p:spPr/>
        <p:txBody>
          <a:bodyPr/>
          <a:lstStyle/>
          <a:p>
            <a:fld id="{6D22F896-40B5-4ADD-8801-0D06FADFA095}" type="slidenum">
              <a:rPr lang="en-US" smtClean="0"/>
              <a:t>12</a:t>
            </a:fld>
            <a:endParaRPr lang="en-US" dirty="0"/>
          </a:p>
        </p:txBody>
      </p:sp>
      <p:grpSp>
        <p:nvGrpSpPr>
          <p:cNvPr id="126" name="Group 125">
            <a:extLst>
              <a:ext uri="{FF2B5EF4-FFF2-40B4-BE49-F238E27FC236}">
                <a16:creationId xmlns:a16="http://schemas.microsoft.com/office/drawing/2014/main" xmlns="" id="{A847D4E2-EA7B-40EF-8062-D1FAF838F65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xmlns="" id="{F1549F3B-53A1-4D15-8E8E-4297D91B8D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8" name="Freeform 33">
              <a:extLst>
                <a:ext uri="{FF2B5EF4-FFF2-40B4-BE49-F238E27FC236}">
                  <a16:creationId xmlns:a16="http://schemas.microsoft.com/office/drawing/2014/main" xmlns="" id="{841347B2-F767-433C-946A-1B19B4C40EB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9" name="Freeform 34">
              <a:extLst>
                <a:ext uri="{FF2B5EF4-FFF2-40B4-BE49-F238E27FC236}">
                  <a16:creationId xmlns:a16="http://schemas.microsoft.com/office/drawing/2014/main" xmlns="" id="{B34A4847-B6CA-4001-8EB1-33B3854A44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0" name="Freeform 35">
              <a:extLst>
                <a:ext uri="{FF2B5EF4-FFF2-40B4-BE49-F238E27FC236}">
                  <a16:creationId xmlns:a16="http://schemas.microsoft.com/office/drawing/2014/main" xmlns="" id="{EF334B32-D0A0-45DE-99CB-37A3E56ECE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1" name="Freeform 36">
              <a:extLst>
                <a:ext uri="{FF2B5EF4-FFF2-40B4-BE49-F238E27FC236}">
                  <a16:creationId xmlns:a16="http://schemas.microsoft.com/office/drawing/2014/main" xmlns="" id="{5D1098DF-5812-4A6F-A4B7-AFEBEDA983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2" name="Freeform 37">
              <a:extLst>
                <a:ext uri="{FF2B5EF4-FFF2-40B4-BE49-F238E27FC236}">
                  <a16:creationId xmlns:a16="http://schemas.microsoft.com/office/drawing/2014/main" xmlns="" id="{2A72CC5D-2EA1-4ABD-B694-045401D7F2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3" name="Freeform 38">
              <a:extLst>
                <a:ext uri="{FF2B5EF4-FFF2-40B4-BE49-F238E27FC236}">
                  <a16:creationId xmlns:a16="http://schemas.microsoft.com/office/drawing/2014/main" xmlns="" id="{47B8C57D-403F-4D5B-9724-24276E99B44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4" name="Freeform 39">
              <a:extLst>
                <a:ext uri="{FF2B5EF4-FFF2-40B4-BE49-F238E27FC236}">
                  <a16:creationId xmlns:a16="http://schemas.microsoft.com/office/drawing/2014/main" xmlns="" id="{4890E5D3-F793-4B6A-AA8F-1F6C03BD1B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5" name="Freeform 40">
              <a:extLst>
                <a:ext uri="{FF2B5EF4-FFF2-40B4-BE49-F238E27FC236}">
                  <a16:creationId xmlns:a16="http://schemas.microsoft.com/office/drawing/2014/main" xmlns="" id="{68A2FE4A-346D-4EA5-B377-EED4515161C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6" name="Rectangle 41">
              <a:extLst>
                <a:ext uri="{FF2B5EF4-FFF2-40B4-BE49-F238E27FC236}">
                  <a16:creationId xmlns:a16="http://schemas.microsoft.com/office/drawing/2014/main" xmlns="" id="{2F12D5D5-9BB1-4D89-B5B4-8F8353825B7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grpSp>
      <p:sp>
        <p:nvSpPr>
          <p:cNvPr id="4" name="Content Placeholder 3"/>
          <p:cNvSpPr>
            <a:spLocks noGrp="1"/>
          </p:cNvSpPr>
          <p:nvPr>
            <p:ph idx="1"/>
          </p:nvPr>
        </p:nvSpPr>
        <p:spPr>
          <a:xfrm>
            <a:off x="1141412" y="2249486"/>
            <a:ext cx="9905999" cy="3695701"/>
          </a:xfrm>
        </p:spPr>
        <p:txBody>
          <a:bodyPr>
            <a:normAutofit/>
          </a:bodyPr>
          <a:lstStyle/>
          <a:p>
            <a:pPr marL="0" indent="0">
              <a:buNone/>
            </a:pPr>
            <a:r>
              <a:rPr lang="en-US" dirty="0" smtClean="0"/>
              <a:t> </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7986" y="1627842"/>
            <a:ext cx="2928258" cy="2196193"/>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11207" y="1610132"/>
            <a:ext cx="6083325" cy="4562495"/>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7511" y="3976433"/>
            <a:ext cx="2928258" cy="2196194"/>
          </a:xfrm>
          <a:prstGeom prst="rect">
            <a:avLst/>
          </a:prstGeom>
        </p:spPr>
      </p:pic>
    </p:spTree>
    <p:extLst>
      <p:ext uri="{BB962C8B-B14F-4D97-AF65-F5344CB8AC3E}">
        <p14:creationId xmlns:p14="http://schemas.microsoft.com/office/powerpoint/2010/main" val="12517541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a:xfrm>
            <a:off x="7712760" y="3972391"/>
            <a:ext cx="3268749" cy="1478570"/>
          </a:xfrm>
        </p:spPr>
        <p:txBody>
          <a:bodyPr>
            <a:normAutofit/>
          </a:bodyPr>
          <a:lstStyle/>
          <a:p>
            <a:r>
              <a:rPr lang="en-US" sz="3200" dirty="0" smtClean="0"/>
              <a:t>The </a:t>
            </a:r>
            <a:r>
              <a:rPr lang="en-US" sz="3200" dirty="0" err="1" smtClean="0"/>
              <a:t>Aeroelastic</a:t>
            </a:r>
            <a:r>
              <a:rPr lang="en-US" sz="3200" dirty="0" smtClean="0"/>
              <a:t>  model</a:t>
            </a:r>
            <a:endParaRPr lang="en-US" sz="3200" dirty="0"/>
          </a:p>
        </p:txBody>
      </p:sp>
      <p:pic>
        <p:nvPicPr>
          <p:cNvPr id="10" name="Content Placeholder 6">
            <a:extLst>
              <a:ext uri="{FF2B5EF4-FFF2-40B4-BE49-F238E27FC236}">
                <a16:creationId xmlns:a16="http://schemas.microsoft.com/office/drawing/2014/main" xmlns="" id="{38616497-6A2B-4863-A3DD-A2D0AF074897}"/>
              </a:ext>
            </a:extLst>
          </p:cNvPr>
          <p:cNvPicPr>
            <a:picLocks noChangeAspect="1"/>
          </p:cNvPicPr>
          <p:nvPr/>
        </p:nvPicPr>
        <p:blipFill rotWithShape="1">
          <a:blip r:embed="rId3">
            <a:extLst>
              <a:ext uri="{28A0092B-C50C-407E-A947-70E740481C1C}">
                <a14:useLocalDpi xmlns:a14="http://schemas.microsoft.com/office/drawing/2010/main" val="0"/>
              </a:ext>
            </a:extLst>
          </a:blip>
          <a:srcRect l="35049" r="18116"/>
          <a:stretch/>
        </p:blipFill>
        <p:spPr>
          <a:xfrm>
            <a:off x="8388" y="11907"/>
            <a:ext cx="7292839" cy="6848476"/>
          </a:xfrm>
          <a:prstGeom prst="rect">
            <a:avLst/>
          </a:prstGeom>
        </p:spPr>
      </p:pic>
      <p:grpSp>
        <p:nvGrpSpPr>
          <p:cNvPr id="341" name="Group 283">
            <a:extLst>
              <a:ext uri="{FF2B5EF4-FFF2-40B4-BE49-F238E27FC236}">
                <a16:creationId xmlns:a16="http://schemas.microsoft.com/office/drawing/2014/main" xmlns="" id="{A2E1FE48-FA7B-4262-B922-041542931DD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2305051" cy="6858001"/>
            <a:chOff x="0" y="0"/>
            <a:chExt cx="2305051" cy="6858001"/>
          </a:xfrm>
          <a:solidFill>
            <a:schemeClr val="tx1">
              <a:alpha val="70000"/>
            </a:schemeClr>
          </a:solidFill>
          <a:effectLst/>
        </p:grpSpPr>
        <p:sp>
          <p:nvSpPr>
            <p:cNvPr id="285" name="Rectangle 284">
              <a:extLst>
                <a:ext uri="{FF2B5EF4-FFF2-40B4-BE49-F238E27FC236}">
                  <a16:creationId xmlns:a16="http://schemas.microsoft.com/office/drawing/2014/main" xmlns="" id="{F2E644B1-8F72-4AC4-89F1-EB3A027341E5}"/>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86" name="Freeform 6">
              <a:extLst>
                <a:ext uri="{FF2B5EF4-FFF2-40B4-BE49-F238E27FC236}">
                  <a16:creationId xmlns:a16="http://schemas.microsoft.com/office/drawing/2014/main" xmlns="" id="{1781B8E8-8A26-4FFB-BE0C-7C0C644F7C5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7" name="Freeform 7">
              <a:extLst>
                <a:ext uri="{FF2B5EF4-FFF2-40B4-BE49-F238E27FC236}">
                  <a16:creationId xmlns:a16="http://schemas.microsoft.com/office/drawing/2014/main" xmlns="" id="{4109D997-E9DF-4429-A643-3E691E2B706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8" name="Rectangle 287">
              <a:extLst>
                <a:ext uri="{FF2B5EF4-FFF2-40B4-BE49-F238E27FC236}">
                  <a16:creationId xmlns:a16="http://schemas.microsoft.com/office/drawing/2014/main" xmlns="" id="{B392695A-F131-4C51-B689-3F4D5B1A2F1D}"/>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89" name="Freeform 9">
              <a:extLst>
                <a:ext uri="{FF2B5EF4-FFF2-40B4-BE49-F238E27FC236}">
                  <a16:creationId xmlns:a16="http://schemas.microsoft.com/office/drawing/2014/main" xmlns="" id="{8218EC3E-07D0-417A-B0A8-057F825EF79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0" name="Freeform 10">
              <a:extLst>
                <a:ext uri="{FF2B5EF4-FFF2-40B4-BE49-F238E27FC236}">
                  <a16:creationId xmlns:a16="http://schemas.microsoft.com/office/drawing/2014/main" xmlns="" id="{B036399E-7675-47B6-A645-242946879E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1" name="Freeform 11">
              <a:extLst>
                <a:ext uri="{FF2B5EF4-FFF2-40B4-BE49-F238E27FC236}">
                  <a16:creationId xmlns:a16="http://schemas.microsoft.com/office/drawing/2014/main" xmlns="" id="{C44A0438-B8A4-43B3-B17C-B919FCD92C2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2" name="Freeform 12">
              <a:extLst>
                <a:ext uri="{FF2B5EF4-FFF2-40B4-BE49-F238E27FC236}">
                  <a16:creationId xmlns:a16="http://schemas.microsoft.com/office/drawing/2014/main" xmlns="" id="{ABC7257F-6F64-4B81-BDA7-7C232BCBA26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3" name="Freeform 13">
              <a:extLst>
                <a:ext uri="{FF2B5EF4-FFF2-40B4-BE49-F238E27FC236}">
                  <a16:creationId xmlns:a16="http://schemas.microsoft.com/office/drawing/2014/main" xmlns="" id="{72DD7E92-F033-480C-A220-63CE422C3A1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4" name="Freeform 14">
              <a:extLst>
                <a:ext uri="{FF2B5EF4-FFF2-40B4-BE49-F238E27FC236}">
                  <a16:creationId xmlns:a16="http://schemas.microsoft.com/office/drawing/2014/main" xmlns="" id="{444A9AC9-463E-45E7-A818-13F664F7C0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5" name="Freeform 15">
              <a:extLst>
                <a:ext uri="{FF2B5EF4-FFF2-40B4-BE49-F238E27FC236}">
                  <a16:creationId xmlns:a16="http://schemas.microsoft.com/office/drawing/2014/main" xmlns="" id="{6CCE9BBE-5DE3-4991-80CA-DFEB928673D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6" name="Freeform 16">
              <a:extLst>
                <a:ext uri="{FF2B5EF4-FFF2-40B4-BE49-F238E27FC236}">
                  <a16:creationId xmlns:a16="http://schemas.microsoft.com/office/drawing/2014/main" xmlns="" id="{3180F6DF-A13F-491C-BF97-B206E3E7B90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7" name="Freeform 17">
              <a:extLst>
                <a:ext uri="{FF2B5EF4-FFF2-40B4-BE49-F238E27FC236}">
                  <a16:creationId xmlns:a16="http://schemas.microsoft.com/office/drawing/2014/main" xmlns="" id="{CAD0E44C-73C8-42BB-ADA8-2BA6B308249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8" name="Freeform 18">
              <a:extLst>
                <a:ext uri="{FF2B5EF4-FFF2-40B4-BE49-F238E27FC236}">
                  <a16:creationId xmlns:a16="http://schemas.microsoft.com/office/drawing/2014/main" xmlns="" id="{436EC43E-A70D-4E5C-B275-35CA8E93C1B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9" name="Freeform 19">
              <a:extLst>
                <a:ext uri="{FF2B5EF4-FFF2-40B4-BE49-F238E27FC236}">
                  <a16:creationId xmlns:a16="http://schemas.microsoft.com/office/drawing/2014/main" xmlns="" id="{ADE7E5B6-2E2A-4F56-9E90-F8613E6D10F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0" name="Freeform 20">
              <a:extLst>
                <a:ext uri="{FF2B5EF4-FFF2-40B4-BE49-F238E27FC236}">
                  <a16:creationId xmlns:a16="http://schemas.microsoft.com/office/drawing/2014/main" xmlns="" id="{86B9E49B-AE8D-47E0-BACC-A6D0AC3AB23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1" name="Freeform 21">
              <a:extLst>
                <a:ext uri="{FF2B5EF4-FFF2-40B4-BE49-F238E27FC236}">
                  <a16:creationId xmlns:a16="http://schemas.microsoft.com/office/drawing/2014/main" xmlns="" id="{2EB961AF-CD61-41BA-B0B2-0741A5ED644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2" name="Freeform 22">
              <a:extLst>
                <a:ext uri="{FF2B5EF4-FFF2-40B4-BE49-F238E27FC236}">
                  <a16:creationId xmlns:a16="http://schemas.microsoft.com/office/drawing/2014/main" xmlns="" id="{DC42BDA1-810A-4135-B3B1-B3161D372A3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3" name="Freeform 23">
              <a:extLst>
                <a:ext uri="{FF2B5EF4-FFF2-40B4-BE49-F238E27FC236}">
                  <a16:creationId xmlns:a16="http://schemas.microsoft.com/office/drawing/2014/main" xmlns="" id="{FA51FCA8-FCF4-4116-8CB2-5C539E37F44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4" name="Freeform 24">
              <a:extLst>
                <a:ext uri="{FF2B5EF4-FFF2-40B4-BE49-F238E27FC236}">
                  <a16:creationId xmlns:a16="http://schemas.microsoft.com/office/drawing/2014/main" xmlns="" id="{F2850A10-CDBC-462A-8CB7-02587468344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5" name="Freeform 25">
              <a:extLst>
                <a:ext uri="{FF2B5EF4-FFF2-40B4-BE49-F238E27FC236}">
                  <a16:creationId xmlns:a16="http://schemas.microsoft.com/office/drawing/2014/main" xmlns="" id="{738A37B9-77C2-4464-BF1F-2AF25A0D298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6" name="Freeform 26">
              <a:extLst>
                <a:ext uri="{FF2B5EF4-FFF2-40B4-BE49-F238E27FC236}">
                  <a16:creationId xmlns:a16="http://schemas.microsoft.com/office/drawing/2014/main" xmlns="" id="{89026C8B-A162-4523-A51B-9F1200BC603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7" name="Freeform 27">
              <a:extLst>
                <a:ext uri="{FF2B5EF4-FFF2-40B4-BE49-F238E27FC236}">
                  <a16:creationId xmlns:a16="http://schemas.microsoft.com/office/drawing/2014/main" xmlns="" id="{5B76BC40-1FA2-477D-B2C2-4763577DB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8" name="Freeform 28">
              <a:extLst>
                <a:ext uri="{FF2B5EF4-FFF2-40B4-BE49-F238E27FC236}">
                  <a16:creationId xmlns:a16="http://schemas.microsoft.com/office/drawing/2014/main" xmlns="" id="{6BC68EAA-2809-4AE4-80C1-2555CEF73DF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9" name="Freeform 29">
              <a:extLst>
                <a:ext uri="{FF2B5EF4-FFF2-40B4-BE49-F238E27FC236}">
                  <a16:creationId xmlns:a16="http://schemas.microsoft.com/office/drawing/2014/main" xmlns="" id="{FE709D1B-0541-4414-9E87-CF7D6918C14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0" name="Freeform 30">
              <a:extLst>
                <a:ext uri="{FF2B5EF4-FFF2-40B4-BE49-F238E27FC236}">
                  <a16:creationId xmlns:a16="http://schemas.microsoft.com/office/drawing/2014/main" xmlns="" id="{33BCB888-11B8-4D01-BCDA-59BBA28DCE0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1" name="Freeform 31">
              <a:extLst>
                <a:ext uri="{FF2B5EF4-FFF2-40B4-BE49-F238E27FC236}">
                  <a16:creationId xmlns:a16="http://schemas.microsoft.com/office/drawing/2014/main" xmlns="" id="{28E5CE3E-C11A-4CF7-82BF-37D1221D4E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2" name="Freeform 32">
              <a:extLst>
                <a:ext uri="{FF2B5EF4-FFF2-40B4-BE49-F238E27FC236}">
                  <a16:creationId xmlns:a16="http://schemas.microsoft.com/office/drawing/2014/main" xmlns="" id="{55284FC3-21FB-4FA7-B695-2D6A9CEF73E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3" name="Rectangle 312">
              <a:extLst>
                <a:ext uri="{FF2B5EF4-FFF2-40B4-BE49-F238E27FC236}">
                  <a16:creationId xmlns:a16="http://schemas.microsoft.com/office/drawing/2014/main" xmlns="" id="{13DA6B78-00DE-4E55-9124-EFD72519BB99}"/>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14" name="Freeform 34">
              <a:extLst>
                <a:ext uri="{FF2B5EF4-FFF2-40B4-BE49-F238E27FC236}">
                  <a16:creationId xmlns:a16="http://schemas.microsoft.com/office/drawing/2014/main" xmlns="" id="{D4602B0F-2844-48BE-9B4A-0366AC90450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5" name="Freeform 35">
              <a:extLst>
                <a:ext uri="{FF2B5EF4-FFF2-40B4-BE49-F238E27FC236}">
                  <a16:creationId xmlns:a16="http://schemas.microsoft.com/office/drawing/2014/main" xmlns="" id="{E31E05BB-6004-474D-9900-D990378FD3F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6" name="Freeform 36">
              <a:extLst>
                <a:ext uri="{FF2B5EF4-FFF2-40B4-BE49-F238E27FC236}">
                  <a16:creationId xmlns:a16="http://schemas.microsoft.com/office/drawing/2014/main" xmlns="" id="{00BD01ED-F65D-4601-A77D-508E960E09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7" name="Freeform 37">
              <a:extLst>
                <a:ext uri="{FF2B5EF4-FFF2-40B4-BE49-F238E27FC236}">
                  <a16:creationId xmlns:a16="http://schemas.microsoft.com/office/drawing/2014/main" xmlns="" id="{FD307CAE-789C-4E80-B6F1-9858A3ABA3F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8" name="Freeform 38">
              <a:extLst>
                <a:ext uri="{FF2B5EF4-FFF2-40B4-BE49-F238E27FC236}">
                  <a16:creationId xmlns:a16="http://schemas.microsoft.com/office/drawing/2014/main" xmlns="" id="{94B97B29-709E-4E24-B2FA-EF84AA12D2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9" name="Freeform 39">
              <a:extLst>
                <a:ext uri="{FF2B5EF4-FFF2-40B4-BE49-F238E27FC236}">
                  <a16:creationId xmlns:a16="http://schemas.microsoft.com/office/drawing/2014/main" xmlns="" id="{C05D52B9-1FA2-4E7C-8229-B09811A9013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0" name="Freeform 40">
              <a:extLst>
                <a:ext uri="{FF2B5EF4-FFF2-40B4-BE49-F238E27FC236}">
                  <a16:creationId xmlns:a16="http://schemas.microsoft.com/office/drawing/2014/main" xmlns="" id="{CC0A5575-2FB9-440F-B9A8-E0DDE1C37CE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1" name="Freeform 41">
              <a:extLst>
                <a:ext uri="{FF2B5EF4-FFF2-40B4-BE49-F238E27FC236}">
                  <a16:creationId xmlns:a16="http://schemas.microsoft.com/office/drawing/2014/main" xmlns="" id="{AFFCC88F-01DF-4DE1-8CD5-88631E30912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2" name="Freeform 42">
              <a:extLst>
                <a:ext uri="{FF2B5EF4-FFF2-40B4-BE49-F238E27FC236}">
                  <a16:creationId xmlns:a16="http://schemas.microsoft.com/office/drawing/2014/main" xmlns="" id="{33EEC40B-E2CD-4BAC-94D6-85B70714226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3" name="Freeform 43">
              <a:extLst>
                <a:ext uri="{FF2B5EF4-FFF2-40B4-BE49-F238E27FC236}">
                  <a16:creationId xmlns:a16="http://schemas.microsoft.com/office/drawing/2014/main" xmlns="" id="{3E0E9643-5C60-4933-BB1B-9A09057E723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4" name="Freeform 44">
              <a:extLst>
                <a:ext uri="{FF2B5EF4-FFF2-40B4-BE49-F238E27FC236}">
                  <a16:creationId xmlns:a16="http://schemas.microsoft.com/office/drawing/2014/main" xmlns="" id="{94F86E92-9EC7-437C-946B-31E7C1C4771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5" name="Rectangle 324">
              <a:extLst>
                <a:ext uri="{FF2B5EF4-FFF2-40B4-BE49-F238E27FC236}">
                  <a16:creationId xmlns:a16="http://schemas.microsoft.com/office/drawing/2014/main" xmlns="" id="{BE9A51BE-C514-46B5-ABA6-7E7C878F8E5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26" name="Freeform 46">
              <a:extLst>
                <a:ext uri="{FF2B5EF4-FFF2-40B4-BE49-F238E27FC236}">
                  <a16:creationId xmlns:a16="http://schemas.microsoft.com/office/drawing/2014/main" xmlns="" id="{8B255447-F0E9-4D96-A4B0-F9EDDE58A37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7" name="Freeform 47">
              <a:extLst>
                <a:ext uri="{FF2B5EF4-FFF2-40B4-BE49-F238E27FC236}">
                  <a16:creationId xmlns:a16="http://schemas.microsoft.com/office/drawing/2014/main" xmlns="" id="{AFAC5F3A-3BE7-489E-A848-498B9995F1D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8" name="Freeform 48">
              <a:extLst>
                <a:ext uri="{FF2B5EF4-FFF2-40B4-BE49-F238E27FC236}">
                  <a16:creationId xmlns:a16="http://schemas.microsoft.com/office/drawing/2014/main" xmlns="" id="{A974E7AA-5EF3-4817-B0AE-4C1A784EE9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9" name="Freeform 49">
              <a:extLst>
                <a:ext uri="{FF2B5EF4-FFF2-40B4-BE49-F238E27FC236}">
                  <a16:creationId xmlns:a16="http://schemas.microsoft.com/office/drawing/2014/main" xmlns="" id="{8AA54AC1-3E87-49C0-A594-87829A2CFF3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0" name="Freeform 50">
              <a:extLst>
                <a:ext uri="{FF2B5EF4-FFF2-40B4-BE49-F238E27FC236}">
                  <a16:creationId xmlns:a16="http://schemas.microsoft.com/office/drawing/2014/main" xmlns="" id="{CC237789-73BC-4BD9-BFE8-1325FA4B5224}"/>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1" name="Freeform 51">
              <a:extLst>
                <a:ext uri="{FF2B5EF4-FFF2-40B4-BE49-F238E27FC236}">
                  <a16:creationId xmlns:a16="http://schemas.microsoft.com/office/drawing/2014/main" xmlns="" id="{DCF4052D-CF62-47DC-991E-49D0BA908F7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2" name="Freeform 52">
              <a:extLst>
                <a:ext uri="{FF2B5EF4-FFF2-40B4-BE49-F238E27FC236}">
                  <a16:creationId xmlns:a16="http://schemas.microsoft.com/office/drawing/2014/main" xmlns="" id="{2ABD9104-C938-44F2-8622-8407A2593BB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3" name="Freeform 53">
              <a:extLst>
                <a:ext uri="{FF2B5EF4-FFF2-40B4-BE49-F238E27FC236}">
                  <a16:creationId xmlns:a16="http://schemas.microsoft.com/office/drawing/2014/main" xmlns="" id="{4AA18F60-3E86-4A5A-B82E-A79183ED363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4" name="Freeform 54">
              <a:extLst>
                <a:ext uri="{FF2B5EF4-FFF2-40B4-BE49-F238E27FC236}">
                  <a16:creationId xmlns:a16="http://schemas.microsoft.com/office/drawing/2014/main" xmlns="" id="{0F34C941-6196-4937-99E5-14AAD23F280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5" name="Freeform 55">
              <a:extLst>
                <a:ext uri="{FF2B5EF4-FFF2-40B4-BE49-F238E27FC236}">
                  <a16:creationId xmlns:a16="http://schemas.microsoft.com/office/drawing/2014/main" xmlns="" id="{60DB8A6C-23D7-4A88-BDCE-8FEC86A1230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6" name="Freeform 56">
              <a:extLst>
                <a:ext uri="{FF2B5EF4-FFF2-40B4-BE49-F238E27FC236}">
                  <a16:creationId xmlns:a16="http://schemas.microsoft.com/office/drawing/2014/main" xmlns="" id="{29F5F702-AEE6-4633-BB20-7A15C3A31FD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7" name="Freeform 57">
              <a:extLst>
                <a:ext uri="{FF2B5EF4-FFF2-40B4-BE49-F238E27FC236}">
                  <a16:creationId xmlns:a16="http://schemas.microsoft.com/office/drawing/2014/main" xmlns="" id="{F30C7A45-6890-4EA5-9F6B-E2AB4D04C5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8" name="Freeform 58">
              <a:extLst>
                <a:ext uri="{FF2B5EF4-FFF2-40B4-BE49-F238E27FC236}">
                  <a16:creationId xmlns:a16="http://schemas.microsoft.com/office/drawing/2014/main" xmlns="" id="{F31A7373-F68A-485D-95DC-B53ACC7B5F9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Slide Number Placeholder 2"/>
          <p:cNvSpPr>
            <a:spLocks noGrp="1"/>
          </p:cNvSpPr>
          <p:nvPr>
            <p:ph type="sldNum" sz="quarter" idx="12"/>
          </p:nvPr>
        </p:nvSpPr>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21402609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xmlns="" id="{5BE62A68-92FB-4DA6-B1D6-FA043544A9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93" name="Picture 2">
            <a:extLst>
              <a:ext uri="{FF2B5EF4-FFF2-40B4-BE49-F238E27FC236}">
                <a16:creationId xmlns:a16="http://schemas.microsoft.com/office/drawing/2014/main" xmlns="" id="{10A6DFCC-5864-48A7-8196-CBCF038BB88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cstate="email">
            <a:alphaModFix amt="30000"/>
            <a:extLst>
              <a:ext uri="{28A0092B-C50C-407E-A947-70E740481C1C}">
                <a14:useLocalDpi xmlns:a14="http://schemas.microsoft.com/office/drawing/2010/main"/>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95" name="Group 94">
            <a:extLst>
              <a:ext uri="{FF2B5EF4-FFF2-40B4-BE49-F238E27FC236}">
                <a16:creationId xmlns:a16="http://schemas.microsoft.com/office/drawing/2014/main" xmlns="" id="{03CA880E-A155-41A2-B87D-21AC3CE3331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96" name="Rectangle 5">
              <a:extLst>
                <a:ext uri="{FF2B5EF4-FFF2-40B4-BE49-F238E27FC236}">
                  <a16:creationId xmlns:a16="http://schemas.microsoft.com/office/drawing/2014/main" xmlns="" id="{AD179668-A46F-4D4C-8C75-2F3B4B5787B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97" name="Freeform 6">
              <a:extLst>
                <a:ext uri="{FF2B5EF4-FFF2-40B4-BE49-F238E27FC236}">
                  <a16:creationId xmlns:a16="http://schemas.microsoft.com/office/drawing/2014/main" xmlns="" id="{0DB283C2-E19A-4A75-909F-450DB72DECD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8" name="Freeform 7">
              <a:extLst>
                <a:ext uri="{FF2B5EF4-FFF2-40B4-BE49-F238E27FC236}">
                  <a16:creationId xmlns:a16="http://schemas.microsoft.com/office/drawing/2014/main" xmlns="" id="{B674E08A-09B5-42AD-805C-43DAE1D0BE9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9" name="Freeform 8">
              <a:extLst>
                <a:ext uri="{FF2B5EF4-FFF2-40B4-BE49-F238E27FC236}">
                  <a16:creationId xmlns:a16="http://schemas.microsoft.com/office/drawing/2014/main" xmlns="" id="{248B903F-D11E-41B4-A6F7-5ACF56D76B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0" name="Freeform 9">
              <a:extLst>
                <a:ext uri="{FF2B5EF4-FFF2-40B4-BE49-F238E27FC236}">
                  <a16:creationId xmlns:a16="http://schemas.microsoft.com/office/drawing/2014/main" xmlns="" id="{68B65942-DED3-475B-B28D-839E15541C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1" name="Freeform 10">
              <a:extLst>
                <a:ext uri="{FF2B5EF4-FFF2-40B4-BE49-F238E27FC236}">
                  <a16:creationId xmlns:a16="http://schemas.microsoft.com/office/drawing/2014/main" xmlns="" id="{54C02C20-8E50-4D5F-9E89-7266186B10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2" name="Freeform 11">
              <a:extLst>
                <a:ext uri="{FF2B5EF4-FFF2-40B4-BE49-F238E27FC236}">
                  <a16:creationId xmlns:a16="http://schemas.microsoft.com/office/drawing/2014/main" xmlns="" id="{057C79DE-C22B-4732-B921-1EEF64DAD2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3" name="Freeform 12">
              <a:extLst>
                <a:ext uri="{FF2B5EF4-FFF2-40B4-BE49-F238E27FC236}">
                  <a16:creationId xmlns:a16="http://schemas.microsoft.com/office/drawing/2014/main" xmlns="" id="{21E55FE5-F856-4E6D-A505-4A5AA92FC2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4" name="Freeform 13">
              <a:extLst>
                <a:ext uri="{FF2B5EF4-FFF2-40B4-BE49-F238E27FC236}">
                  <a16:creationId xmlns:a16="http://schemas.microsoft.com/office/drawing/2014/main" xmlns="" id="{564ACC84-D8A2-43FB-AB43-D7A892AC83B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5" name="Freeform 14">
              <a:extLst>
                <a:ext uri="{FF2B5EF4-FFF2-40B4-BE49-F238E27FC236}">
                  <a16:creationId xmlns:a16="http://schemas.microsoft.com/office/drawing/2014/main" xmlns="" id="{33DE6074-A243-4841-8A21-41739E524B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6" name="Freeform 15">
              <a:extLst>
                <a:ext uri="{FF2B5EF4-FFF2-40B4-BE49-F238E27FC236}">
                  <a16:creationId xmlns:a16="http://schemas.microsoft.com/office/drawing/2014/main" xmlns="" id="{6AD73007-A6A4-498E-8AF9-C3F7D61DCDB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7" name="Line 16">
              <a:extLst>
                <a:ext uri="{FF2B5EF4-FFF2-40B4-BE49-F238E27FC236}">
                  <a16:creationId xmlns:a16="http://schemas.microsoft.com/office/drawing/2014/main" xmlns="" id="{541BFD40-70B0-48BA-9216-9C67411F450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8" name="Freeform 17">
              <a:extLst>
                <a:ext uri="{FF2B5EF4-FFF2-40B4-BE49-F238E27FC236}">
                  <a16:creationId xmlns:a16="http://schemas.microsoft.com/office/drawing/2014/main" xmlns="" id="{7DFC59A5-0E43-4308-8BFB-F505CFB549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9" name="Freeform 18">
              <a:extLst>
                <a:ext uri="{FF2B5EF4-FFF2-40B4-BE49-F238E27FC236}">
                  <a16:creationId xmlns:a16="http://schemas.microsoft.com/office/drawing/2014/main" xmlns="" id="{0852232F-7FE7-4B61-AC34-F29289DAC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0" name="Freeform 19">
              <a:extLst>
                <a:ext uri="{FF2B5EF4-FFF2-40B4-BE49-F238E27FC236}">
                  <a16:creationId xmlns:a16="http://schemas.microsoft.com/office/drawing/2014/main" xmlns="" id="{F2467A7F-F122-4464-A682-8C4DB1DA1E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1" name="Freeform 20">
              <a:extLst>
                <a:ext uri="{FF2B5EF4-FFF2-40B4-BE49-F238E27FC236}">
                  <a16:creationId xmlns:a16="http://schemas.microsoft.com/office/drawing/2014/main" xmlns="" id="{2178D569-0695-49D6-8261-1BF6E2E48F2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2" name="Rectangle 21">
              <a:extLst>
                <a:ext uri="{FF2B5EF4-FFF2-40B4-BE49-F238E27FC236}">
                  <a16:creationId xmlns:a16="http://schemas.microsoft.com/office/drawing/2014/main" xmlns="" id="{E289FFF1-2E96-4F4A-94D2-D1FED6AE8AA2}"/>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13" name="Freeform 22">
              <a:extLst>
                <a:ext uri="{FF2B5EF4-FFF2-40B4-BE49-F238E27FC236}">
                  <a16:creationId xmlns:a16="http://schemas.microsoft.com/office/drawing/2014/main" xmlns="" id="{F0509D92-D47A-49BC-899A-0C2AB53BC6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4" name="Freeform 23">
              <a:extLst>
                <a:ext uri="{FF2B5EF4-FFF2-40B4-BE49-F238E27FC236}">
                  <a16:creationId xmlns:a16="http://schemas.microsoft.com/office/drawing/2014/main" xmlns="" id="{606E419B-186B-4DA7-95FA-F921A2D3FC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5" name="Freeform 24">
              <a:extLst>
                <a:ext uri="{FF2B5EF4-FFF2-40B4-BE49-F238E27FC236}">
                  <a16:creationId xmlns:a16="http://schemas.microsoft.com/office/drawing/2014/main" xmlns="" id="{35DBBAC4-A0DC-44A6-A64F-3FF22BC30B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6" name="Freeform 25">
              <a:extLst>
                <a:ext uri="{FF2B5EF4-FFF2-40B4-BE49-F238E27FC236}">
                  <a16:creationId xmlns:a16="http://schemas.microsoft.com/office/drawing/2014/main" xmlns="" id="{45359546-A3CF-4560-869D-4C642B0F754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7" name="Freeform 26">
              <a:extLst>
                <a:ext uri="{FF2B5EF4-FFF2-40B4-BE49-F238E27FC236}">
                  <a16:creationId xmlns:a16="http://schemas.microsoft.com/office/drawing/2014/main" xmlns="" id="{A9D2DDA1-3EE0-4B5E-8107-6000BCB2B4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8" name="Freeform 27">
              <a:extLst>
                <a:ext uri="{FF2B5EF4-FFF2-40B4-BE49-F238E27FC236}">
                  <a16:creationId xmlns:a16="http://schemas.microsoft.com/office/drawing/2014/main" xmlns="" id="{6DA22C48-18EA-47BE-B75A-9594E025BE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9" name="Freeform 28">
              <a:extLst>
                <a:ext uri="{FF2B5EF4-FFF2-40B4-BE49-F238E27FC236}">
                  <a16:creationId xmlns:a16="http://schemas.microsoft.com/office/drawing/2014/main" xmlns="" id="{411A5F9B-C5BD-4FE0-BEE1-5FA9B82FB3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0" name="Freeform 29">
              <a:extLst>
                <a:ext uri="{FF2B5EF4-FFF2-40B4-BE49-F238E27FC236}">
                  <a16:creationId xmlns:a16="http://schemas.microsoft.com/office/drawing/2014/main" xmlns="" id="{AFFCFD60-FB34-408B-A2EA-311A1093D0E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1" name="Freeform 30">
              <a:extLst>
                <a:ext uri="{FF2B5EF4-FFF2-40B4-BE49-F238E27FC236}">
                  <a16:creationId xmlns:a16="http://schemas.microsoft.com/office/drawing/2014/main" xmlns="" id="{72B9EBCA-3EF6-4296-80E0-CD849B27ED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2" name="Freeform 31">
              <a:extLst>
                <a:ext uri="{FF2B5EF4-FFF2-40B4-BE49-F238E27FC236}">
                  <a16:creationId xmlns:a16="http://schemas.microsoft.com/office/drawing/2014/main" xmlns="" id="{CC021197-0DB7-42B6-93BB-32252A93738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p:txBody>
          <a:bodyPr>
            <a:normAutofit/>
          </a:bodyPr>
          <a:lstStyle/>
          <a:p>
            <a:r>
              <a:rPr lang="en-US" sz="3200" dirty="0"/>
              <a:t>The </a:t>
            </a:r>
            <a:r>
              <a:rPr lang="en-US" sz="3200" dirty="0" err="1"/>
              <a:t>Aeroelastic</a:t>
            </a:r>
            <a:r>
              <a:rPr lang="en-US" sz="3200" dirty="0"/>
              <a:t> </a:t>
            </a:r>
            <a:r>
              <a:rPr lang="en-US" sz="3200" dirty="0" smtClean="0"/>
              <a:t>model: Structure dynamics</a:t>
            </a:r>
            <a:endParaRPr lang="en-US" sz="3300" dirty="0">
              <a:solidFill>
                <a:srgbClr val="FFFFFF"/>
              </a:solidFill>
            </a:endParaRPr>
          </a:p>
        </p:txBody>
      </p:sp>
      <p:sp>
        <p:nvSpPr>
          <p:cNvPr id="3" name="Slide Number Placeholder 2"/>
          <p:cNvSpPr>
            <a:spLocks noGrp="1"/>
          </p:cNvSpPr>
          <p:nvPr>
            <p:ph type="sldNum" sz="quarter" idx="12"/>
          </p:nvPr>
        </p:nvSpPr>
        <p:spPr/>
        <p:txBody>
          <a:bodyPr/>
          <a:lstStyle/>
          <a:p>
            <a:fld id="{6D22F896-40B5-4ADD-8801-0D06FADFA095}" type="slidenum">
              <a:rPr lang="en-US" smtClean="0"/>
              <a:t>14</a:t>
            </a:fld>
            <a:endParaRPr lang="en-US" dirty="0"/>
          </a:p>
        </p:txBody>
      </p:sp>
      <p:grpSp>
        <p:nvGrpSpPr>
          <p:cNvPr id="126" name="Group 125">
            <a:extLst>
              <a:ext uri="{FF2B5EF4-FFF2-40B4-BE49-F238E27FC236}">
                <a16:creationId xmlns:a16="http://schemas.microsoft.com/office/drawing/2014/main" xmlns="" id="{A847D4E2-EA7B-40EF-8062-D1FAF838F65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xmlns="" id="{F1549F3B-53A1-4D15-8E8E-4297D91B8D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8" name="Freeform 33">
              <a:extLst>
                <a:ext uri="{FF2B5EF4-FFF2-40B4-BE49-F238E27FC236}">
                  <a16:creationId xmlns:a16="http://schemas.microsoft.com/office/drawing/2014/main" xmlns="" id="{841347B2-F767-433C-946A-1B19B4C40EB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9" name="Freeform 34">
              <a:extLst>
                <a:ext uri="{FF2B5EF4-FFF2-40B4-BE49-F238E27FC236}">
                  <a16:creationId xmlns:a16="http://schemas.microsoft.com/office/drawing/2014/main" xmlns="" id="{B34A4847-B6CA-4001-8EB1-33B3854A44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0" name="Freeform 35">
              <a:extLst>
                <a:ext uri="{FF2B5EF4-FFF2-40B4-BE49-F238E27FC236}">
                  <a16:creationId xmlns:a16="http://schemas.microsoft.com/office/drawing/2014/main" xmlns="" id="{EF334B32-D0A0-45DE-99CB-37A3E56ECE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1" name="Freeform 36">
              <a:extLst>
                <a:ext uri="{FF2B5EF4-FFF2-40B4-BE49-F238E27FC236}">
                  <a16:creationId xmlns:a16="http://schemas.microsoft.com/office/drawing/2014/main" xmlns="" id="{5D1098DF-5812-4A6F-A4B7-AFEBEDA983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2" name="Freeform 37">
              <a:extLst>
                <a:ext uri="{FF2B5EF4-FFF2-40B4-BE49-F238E27FC236}">
                  <a16:creationId xmlns:a16="http://schemas.microsoft.com/office/drawing/2014/main" xmlns="" id="{2A72CC5D-2EA1-4ABD-B694-045401D7F2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3" name="Freeform 38">
              <a:extLst>
                <a:ext uri="{FF2B5EF4-FFF2-40B4-BE49-F238E27FC236}">
                  <a16:creationId xmlns:a16="http://schemas.microsoft.com/office/drawing/2014/main" xmlns="" id="{47B8C57D-403F-4D5B-9724-24276E99B44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4" name="Freeform 39">
              <a:extLst>
                <a:ext uri="{FF2B5EF4-FFF2-40B4-BE49-F238E27FC236}">
                  <a16:creationId xmlns:a16="http://schemas.microsoft.com/office/drawing/2014/main" xmlns="" id="{4890E5D3-F793-4B6A-AA8F-1F6C03BD1B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5" name="Freeform 40">
              <a:extLst>
                <a:ext uri="{FF2B5EF4-FFF2-40B4-BE49-F238E27FC236}">
                  <a16:creationId xmlns:a16="http://schemas.microsoft.com/office/drawing/2014/main" xmlns="" id="{68A2FE4A-346D-4EA5-B377-EED4515161C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6" name="Rectangle 41">
              <a:extLst>
                <a:ext uri="{FF2B5EF4-FFF2-40B4-BE49-F238E27FC236}">
                  <a16:creationId xmlns:a16="http://schemas.microsoft.com/office/drawing/2014/main" xmlns="" id="{2F12D5D5-9BB1-4D89-B5B4-8F8353825B7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grpSp>
      <p:sp>
        <p:nvSpPr>
          <p:cNvPr id="4" name="Content Placeholder 3"/>
          <p:cNvSpPr>
            <a:spLocks noGrp="1"/>
          </p:cNvSpPr>
          <p:nvPr>
            <p:ph idx="1"/>
          </p:nvPr>
        </p:nvSpPr>
        <p:spPr>
          <a:xfrm>
            <a:off x="1141412" y="2249486"/>
            <a:ext cx="9905999" cy="3695701"/>
          </a:xfrm>
        </p:spPr>
        <p:txBody>
          <a:bodyPr>
            <a:normAutofit/>
          </a:bodyPr>
          <a:lstStyle/>
          <a:p>
            <a:pPr marL="285750" indent="-285750"/>
            <a:r>
              <a:rPr lang="en-US" dirty="0" smtClean="0"/>
              <a:t>The equations that describes the structure dynamics:</a:t>
            </a:r>
            <a:endParaRPr lang="en-US" dirty="0"/>
          </a:p>
        </p:txBody>
      </p:sp>
      <mc:AlternateContent xmlns:mc="http://schemas.openxmlformats.org/markup-compatibility/2006">
        <mc:Choice xmlns:a14="http://schemas.microsoft.com/office/drawing/2010/main" Requires="a14">
          <p:sp>
            <p:nvSpPr>
              <p:cNvPr id="5" name="TextBox 4"/>
              <p:cNvSpPr txBox="1"/>
              <p:nvPr/>
            </p:nvSpPr>
            <p:spPr>
              <a:xfrm>
                <a:off x="3372321" y="3227149"/>
                <a:ext cx="5496313" cy="535018"/>
              </a:xfrm>
              <a:prstGeom prst="rect">
                <a:avLst/>
              </a:prstGeom>
              <a:noFill/>
            </p:spPr>
            <p:txBody>
              <a:bodyPr wrap="none" lIns="0" tIns="0" rIns="0" bIns="0" rtlCol="0">
                <a:spAutoFit/>
              </a:bodyPr>
              <a:lstStyle/>
              <a:p>
                <a14:m>
                  <m:oMath xmlns:m="http://schemas.openxmlformats.org/officeDocument/2006/math">
                    <m:d>
                      <m:dPr>
                        <m:begChr m:val="["/>
                        <m:endChr m:val="]"/>
                        <m:ctrlPr>
                          <a:rPr lang="en-US" i="1" smtClean="0">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𝑀</m:t>
                                  </m:r>
                                </m:e>
                                <m:sub>
                                  <m:r>
                                    <a:rPr lang="pt-BR" i="1">
                                      <a:latin typeface="Cambria Math" panose="02040503050406030204" pitchFamily="18" charset="0"/>
                                    </a:rPr>
                                    <m:t>𝐹𝐹</m:t>
                                  </m:r>
                                </m:sub>
                              </m:sSub>
                            </m:e>
                            <m:e>
                              <m:sSub>
                                <m:sSubPr>
                                  <m:ctrlPr>
                                    <a:rPr lang="pt-BR" i="1">
                                      <a:latin typeface="Cambria Math" panose="02040503050406030204" pitchFamily="18" charset="0"/>
                                    </a:rPr>
                                  </m:ctrlPr>
                                </m:sSubPr>
                                <m:e>
                                  <m:r>
                                    <a:rPr lang="pt-BR" i="1">
                                      <a:latin typeface="Cambria Math" panose="02040503050406030204" pitchFamily="18" charset="0"/>
                                    </a:rPr>
                                    <m:t>𝑀</m:t>
                                  </m:r>
                                </m:e>
                                <m:sub>
                                  <m:r>
                                    <a:rPr lang="pt-BR" i="1">
                                      <a:latin typeface="Cambria Math" panose="02040503050406030204" pitchFamily="18" charset="0"/>
                                    </a:rPr>
                                    <m:t>𝐹</m:t>
                                  </m:r>
                                  <m:r>
                                    <a:rPr lang="pt-BR" i="1">
                                      <a:latin typeface="Cambria Math" panose="02040503050406030204" pitchFamily="18" charset="0"/>
                                    </a:rPr>
                                    <m:t>𝐵</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𝑀</m:t>
                                  </m:r>
                                </m:e>
                                <m:sub>
                                  <m:r>
                                    <a:rPr lang="pt-BR" i="1">
                                      <a:latin typeface="Cambria Math" panose="02040503050406030204" pitchFamily="18" charset="0"/>
                                    </a:rPr>
                                    <m:t>𝐵</m:t>
                                  </m:r>
                                  <m:r>
                                    <a:rPr lang="pt-BR" i="1">
                                      <a:latin typeface="Cambria Math" panose="02040503050406030204" pitchFamily="18" charset="0"/>
                                    </a:rPr>
                                    <m:t>𝐹</m:t>
                                  </m:r>
                                </m:sub>
                              </m:sSub>
                            </m:e>
                            <m:e>
                              <m:sSub>
                                <m:sSubPr>
                                  <m:ctrlPr>
                                    <a:rPr lang="pt-BR" i="1">
                                      <a:latin typeface="Cambria Math" panose="02040503050406030204" pitchFamily="18" charset="0"/>
                                    </a:rPr>
                                  </m:ctrlPr>
                                </m:sSubPr>
                                <m:e>
                                  <m:r>
                                    <a:rPr lang="pt-BR" i="1">
                                      <a:latin typeface="Cambria Math" panose="02040503050406030204" pitchFamily="18" charset="0"/>
                                    </a:rPr>
                                    <m:t>𝑀</m:t>
                                  </m:r>
                                </m:e>
                                <m:sub>
                                  <m:r>
                                    <a:rPr lang="pt-BR" i="1">
                                      <a:latin typeface="Cambria Math" panose="02040503050406030204" pitchFamily="18" charset="0"/>
                                    </a:rPr>
                                    <m:t>𝐵𝐵</m:t>
                                  </m:r>
                                </m:sub>
                              </m:sSub>
                            </m:e>
                          </m:mr>
                        </m:m>
                      </m:e>
                    </m:d>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𝜖</m:t>
                                </m:r>
                              </m:e>
                            </m:acc>
                          </m:e>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eqArr>
                      </m:e>
                    </m:d>
                  </m:oMath>
                </a14:m>
                <a:r>
                  <a:rPr lang="en-US" dirty="0" smtClean="0"/>
                  <a:t>+</a:t>
                </a:r>
                <a14:m>
                  <m:oMath xmlns:m="http://schemas.openxmlformats.org/officeDocument/2006/math">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pt-BR" i="1">
                                      <a:latin typeface="Cambria Math" panose="02040503050406030204" pitchFamily="18" charset="0"/>
                                    </a:rPr>
                                  </m:ctrlPr>
                                </m:sSubPr>
                                <m:e>
                                  <m:r>
                                    <a:rPr lang="pt-BR" b="0" i="1" smtClean="0">
                                      <a:latin typeface="Cambria Math" panose="02040503050406030204" pitchFamily="18" charset="0"/>
                                    </a:rPr>
                                    <m:t>𝐶</m:t>
                                  </m:r>
                                </m:e>
                                <m:sub>
                                  <m:r>
                                    <a:rPr lang="pt-BR" i="1">
                                      <a:latin typeface="Cambria Math" panose="02040503050406030204" pitchFamily="18" charset="0"/>
                                    </a:rPr>
                                    <m:t>𝐹𝐹</m:t>
                                  </m:r>
                                </m:sub>
                              </m:sSub>
                            </m:e>
                            <m:e>
                              <m:sSub>
                                <m:sSubPr>
                                  <m:ctrlPr>
                                    <a:rPr lang="pt-BR" i="1">
                                      <a:latin typeface="Cambria Math" panose="02040503050406030204" pitchFamily="18" charset="0"/>
                                    </a:rPr>
                                  </m:ctrlPr>
                                </m:sSubPr>
                                <m:e>
                                  <m:r>
                                    <a:rPr lang="pt-BR" b="0" i="1" smtClean="0">
                                      <a:latin typeface="Cambria Math" panose="02040503050406030204" pitchFamily="18" charset="0"/>
                                    </a:rPr>
                                    <m:t>𝐶</m:t>
                                  </m:r>
                                </m:e>
                                <m:sub>
                                  <m:r>
                                    <a:rPr lang="pt-BR" i="1">
                                      <a:latin typeface="Cambria Math" panose="02040503050406030204" pitchFamily="18" charset="0"/>
                                    </a:rPr>
                                    <m:t>𝐹</m:t>
                                  </m:r>
                                  <m:r>
                                    <a:rPr lang="pt-BR" i="1">
                                      <a:latin typeface="Cambria Math" panose="02040503050406030204" pitchFamily="18" charset="0"/>
                                    </a:rPr>
                                    <m:t>𝐵</m:t>
                                  </m:r>
                                </m:sub>
                              </m:sSub>
                            </m:e>
                          </m:mr>
                          <m:mr>
                            <m:e>
                              <m:sSub>
                                <m:sSubPr>
                                  <m:ctrlPr>
                                    <a:rPr lang="pt-BR" i="1">
                                      <a:latin typeface="Cambria Math" panose="02040503050406030204" pitchFamily="18" charset="0"/>
                                    </a:rPr>
                                  </m:ctrlPr>
                                </m:sSubPr>
                                <m:e>
                                  <m:r>
                                    <a:rPr lang="pt-BR" b="0" i="1" smtClean="0">
                                      <a:latin typeface="Cambria Math" panose="02040503050406030204" pitchFamily="18" charset="0"/>
                                    </a:rPr>
                                    <m:t>𝐶</m:t>
                                  </m:r>
                                </m:e>
                                <m:sub>
                                  <m:r>
                                    <a:rPr lang="pt-BR" i="1">
                                      <a:latin typeface="Cambria Math" panose="02040503050406030204" pitchFamily="18" charset="0"/>
                                    </a:rPr>
                                    <m:t>𝐵</m:t>
                                  </m:r>
                                  <m:r>
                                    <a:rPr lang="pt-BR" i="1">
                                      <a:latin typeface="Cambria Math" panose="02040503050406030204" pitchFamily="18" charset="0"/>
                                    </a:rPr>
                                    <m:t>𝐹</m:t>
                                  </m:r>
                                </m:sub>
                              </m:sSub>
                            </m:e>
                            <m:e>
                              <m:sSub>
                                <m:sSubPr>
                                  <m:ctrlPr>
                                    <a:rPr lang="pt-BR" i="1">
                                      <a:latin typeface="Cambria Math" panose="02040503050406030204" pitchFamily="18" charset="0"/>
                                    </a:rPr>
                                  </m:ctrlPr>
                                </m:sSubPr>
                                <m:e>
                                  <m:r>
                                    <a:rPr lang="pt-BR" b="0" i="1" smtClean="0">
                                      <a:latin typeface="Cambria Math" panose="02040503050406030204" pitchFamily="18" charset="0"/>
                                    </a:rPr>
                                    <m:t>𝐶</m:t>
                                  </m:r>
                                </m:e>
                                <m:sub>
                                  <m:r>
                                    <a:rPr lang="pt-BR" i="1">
                                      <a:latin typeface="Cambria Math" panose="02040503050406030204" pitchFamily="18" charset="0"/>
                                    </a:rPr>
                                    <m:t>𝐵𝐵</m:t>
                                  </m:r>
                                </m:sub>
                              </m:sSub>
                            </m:e>
                          </m:mr>
                        </m:m>
                      </m:e>
                    </m:d>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𝜖</m:t>
                                </m:r>
                              </m:e>
                            </m:acc>
                          </m:e>
                          <m:e>
                            <m:r>
                              <a:rPr lang="en-US" i="1" smtClean="0">
                                <a:latin typeface="Cambria Math" panose="02040503050406030204" pitchFamily="18" charset="0"/>
                                <a:ea typeface="Cambria Math" panose="02040503050406030204" pitchFamily="18" charset="0"/>
                              </a:rPr>
                              <m:t>𝛽</m:t>
                            </m:r>
                          </m:e>
                        </m:eqArr>
                      </m:e>
                    </m:d>
                  </m:oMath>
                </a14:m>
                <a:r>
                  <a:rPr lang="en-US" dirty="0" smtClean="0"/>
                  <a:t>+</a:t>
                </a:r>
                <a14:m>
                  <m:oMath xmlns:m="http://schemas.openxmlformats.org/officeDocument/2006/math">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pt-BR" i="1">
                                      <a:latin typeface="Cambria Math" panose="02040503050406030204" pitchFamily="18" charset="0"/>
                                    </a:rPr>
                                  </m:ctrlPr>
                                </m:sSubPr>
                                <m:e>
                                  <m:r>
                                    <a:rPr lang="pt-BR" b="0" i="1" smtClean="0">
                                      <a:latin typeface="Cambria Math" panose="02040503050406030204" pitchFamily="18" charset="0"/>
                                    </a:rPr>
                                    <m:t>𝐾</m:t>
                                  </m:r>
                                </m:e>
                                <m:sub>
                                  <m:r>
                                    <a:rPr lang="pt-BR" i="1">
                                      <a:latin typeface="Cambria Math" panose="02040503050406030204" pitchFamily="18" charset="0"/>
                                    </a:rPr>
                                    <m:t>𝐹𝐹</m:t>
                                  </m:r>
                                </m:sub>
                              </m:sSub>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mr>
                        </m:m>
                      </m:e>
                    </m:d>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i="1" smtClean="0">
                                <a:latin typeface="Cambria Math" panose="02040503050406030204" pitchFamily="18" charset="0"/>
                                <a:ea typeface="Cambria Math" panose="02040503050406030204" pitchFamily="18" charset="0"/>
                              </a:rPr>
                              <m:t>𝜖</m:t>
                            </m:r>
                          </m:e>
                          <m:e>
                            <m:acc>
                              <m:accPr>
                                <m:chr m:val="⃗"/>
                                <m:ctrlPr>
                                  <a:rPr lang="en-US" i="1" smtClean="0">
                                    <a:latin typeface="Cambria Math" panose="02040503050406030204" pitchFamily="18" charset="0"/>
                                    <a:ea typeface="Cambria Math" panose="02040503050406030204" pitchFamily="18" charset="0"/>
                                  </a:rPr>
                                </m:ctrlPr>
                              </m:accPr>
                              <m:e>
                                <m:r>
                                  <a:rPr lang="pt-BR" b="0" i="1" smtClean="0">
                                    <a:latin typeface="Cambria Math" panose="02040503050406030204" pitchFamily="18" charset="0"/>
                                    <a:ea typeface="Cambria Math" panose="02040503050406030204" pitchFamily="18" charset="0"/>
                                  </a:rPr>
                                  <m:t>𝑏</m:t>
                                </m:r>
                              </m:e>
                            </m:acc>
                          </m:e>
                        </m:eqArr>
                      </m:e>
                    </m:d>
                    <m:r>
                      <a:rPr lang="pt-BR"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sSub>
                              <m:sSubPr>
                                <m:ctrlPr>
                                  <a:rPr lang="en-US" i="1" smtClean="0">
                                    <a:latin typeface="Cambria Math" panose="02040503050406030204" pitchFamily="18" charset="0"/>
                                  </a:rPr>
                                </m:ctrlPr>
                              </m:sSubPr>
                              <m:e>
                                <m:r>
                                  <a:rPr lang="pt-BR" b="0" i="1" smtClean="0">
                                    <a:latin typeface="Cambria Math" panose="02040503050406030204" pitchFamily="18" charset="0"/>
                                  </a:rPr>
                                  <m:t>𝑅</m:t>
                                </m:r>
                              </m:e>
                              <m:sub>
                                <m:r>
                                  <a:rPr lang="pt-BR" b="0" i="1" smtClean="0">
                                    <a:latin typeface="Cambria Math" panose="02040503050406030204" pitchFamily="18" charset="0"/>
                                  </a:rPr>
                                  <m:t>𝐹</m:t>
                                </m:r>
                              </m:sub>
                            </m:sSub>
                          </m:e>
                          <m:e>
                            <m:sSub>
                              <m:sSubPr>
                                <m:ctrlPr>
                                  <a:rPr lang="en-US"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𝑅</m:t>
                                </m:r>
                              </m:e>
                              <m:sub>
                                <m:r>
                                  <a:rPr lang="pt-BR" b="0" i="1" smtClean="0">
                                    <a:latin typeface="Cambria Math" panose="02040503050406030204" pitchFamily="18" charset="0"/>
                                    <a:ea typeface="Cambria Math" panose="02040503050406030204" pitchFamily="18" charset="0"/>
                                  </a:rPr>
                                  <m:t>𝐵</m:t>
                                </m:r>
                              </m:sub>
                            </m:sSub>
                          </m:e>
                        </m:eqArr>
                      </m:e>
                    </m:d>
                  </m:oMath>
                </a14:m>
                <a:endParaRPr lang="en-US" dirty="0"/>
              </a:p>
            </p:txBody>
          </p:sp>
        </mc:Choice>
        <mc:Fallback>
          <p:sp>
            <p:nvSpPr>
              <p:cNvPr id="5" name="TextBox 4"/>
              <p:cNvSpPr txBox="1">
                <a:spLocks noRot="1" noChangeAspect="1" noMove="1" noResize="1" noEditPoints="1" noAdjustHandles="1" noChangeArrowheads="1" noChangeShapeType="1" noTextEdit="1"/>
              </p:cNvSpPr>
              <p:nvPr/>
            </p:nvSpPr>
            <p:spPr>
              <a:xfrm>
                <a:off x="3372321" y="3227149"/>
                <a:ext cx="5496313" cy="535018"/>
              </a:xfrm>
              <a:prstGeom prst="rect">
                <a:avLst/>
              </a:prstGeom>
              <a:blipFill rotWithShape="0">
                <a:blip r:embed="rId4"/>
                <a:stretch>
                  <a:fillRect b="-22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p:cNvSpPr txBox="1"/>
              <p:nvPr/>
            </p:nvSpPr>
            <p:spPr>
              <a:xfrm>
                <a:off x="2352202" y="4180175"/>
                <a:ext cx="7536550" cy="662425"/>
              </a:xfrm>
              <a:prstGeom prst="rect">
                <a:avLst/>
              </a:prstGeom>
              <a:noFill/>
            </p:spPr>
            <p:txBody>
              <a:bodyPr wrap="none" lIns="0" tIns="0" rIns="0" bIns="0" rtlCol="0">
                <a:spAutoFit/>
              </a:bodyPr>
              <a:lstStyle/>
              <a:p>
                <a14:m>
                  <m:oMath xmlns:m="http://schemas.openxmlformats.org/officeDocument/2006/math">
                    <m:d>
                      <m:dPr>
                        <m:begChr m:val="["/>
                        <m:endChr m:val="]"/>
                        <m:ctrlPr>
                          <a:rPr lang="en-US" i="1" smtClean="0">
                            <a:latin typeface="Cambria Math" panose="02040503050406030204" pitchFamily="18" charset="0"/>
                          </a:rPr>
                        </m:ctrlPr>
                      </m:dPr>
                      <m:e>
                        <m:eqArr>
                          <m:eqArrPr>
                            <m:ctrlPr>
                              <a:rPr lang="en-US" i="1">
                                <a:latin typeface="Cambria Math" panose="02040503050406030204" pitchFamily="18" charset="0"/>
                              </a:rPr>
                            </m:ctrlPr>
                          </m:eqArrPr>
                          <m:e>
                            <m:sSub>
                              <m:sSubPr>
                                <m:ctrlPr>
                                  <a:rPr lang="en-US" i="1">
                                    <a:latin typeface="Cambria Math" panose="02040503050406030204" pitchFamily="18" charset="0"/>
                                  </a:rPr>
                                </m:ctrlPr>
                              </m:sSubPr>
                              <m:e>
                                <m:r>
                                  <a:rPr lang="pt-BR" i="1">
                                    <a:latin typeface="Cambria Math" panose="02040503050406030204" pitchFamily="18" charset="0"/>
                                  </a:rPr>
                                  <m:t>𝑅</m:t>
                                </m:r>
                              </m:e>
                              <m:sub>
                                <m:r>
                                  <a:rPr lang="pt-BR" i="1">
                                    <a:latin typeface="Cambria Math" panose="02040503050406030204" pitchFamily="18" charset="0"/>
                                  </a:rPr>
                                  <m:t>𝐹</m:t>
                                </m:r>
                              </m:sub>
                            </m:sSub>
                          </m:e>
                          <m:e>
                            <m:sSub>
                              <m:sSubPr>
                                <m:ctrlPr>
                                  <a:rPr lang="en-US"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𝑅</m:t>
                                </m:r>
                              </m:e>
                              <m:sub>
                                <m:r>
                                  <a:rPr lang="pt-BR" i="1">
                                    <a:latin typeface="Cambria Math" panose="02040503050406030204" pitchFamily="18" charset="0"/>
                                    <a:ea typeface="Cambria Math" panose="02040503050406030204" pitchFamily="18" charset="0"/>
                                  </a:rPr>
                                  <m:t>𝐵</m:t>
                                </m:r>
                              </m:sub>
                            </m:sSub>
                          </m:e>
                        </m:eqArr>
                      </m:e>
                    </m:d>
                  </m:oMath>
                </a14:m>
                <a:r>
                  <a:rPr lang="en-US" dirty="0" smtClean="0"/>
                  <a:t> = </a:t>
                </a:r>
                <a14:m>
                  <m:oMath xmlns:m="http://schemas.openxmlformats.org/officeDocument/2006/math">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sSubSup>
                              <m:sSubSupPr>
                                <m:ctrlPr>
                                  <a:rPr lang="en-US" i="1" smtClean="0">
                                    <a:latin typeface="Cambria Math" panose="02040503050406030204" pitchFamily="18" charset="0"/>
                                  </a:rPr>
                                </m:ctrlPr>
                              </m:sSubSupPr>
                              <m:e>
                                <m:r>
                                  <a:rPr lang="pt-BR" b="0" i="1" smtClean="0">
                                    <a:latin typeface="Cambria Math" panose="02040503050406030204" pitchFamily="18" charset="0"/>
                                  </a:rPr>
                                  <m:t>𝐽</m:t>
                                </m:r>
                              </m:e>
                              <m:sub>
                                <m:r>
                                  <a:rPr lang="pt-BR" b="0" i="1" smtClean="0">
                                    <a:latin typeface="Cambria Math" panose="02040503050406030204" pitchFamily="18" charset="0"/>
                                  </a:rPr>
                                  <m:t>𝑝</m:t>
                                </m:r>
                                <m:r>
                                  <a:rPr lang="pt-BR" b="0" i="1" smtClean="0">
                                    <a:latin typeface="Cambria Math" panose="02040503050406030204" pitchFamily="18" charset="0"/>
                                    <a:ea typeface="Cambria Math" panose="02040503050406030204" pitchFamily="18" charset="0"/>
                                  </a:rPr>
                                  <m:t>𝜖</m:t>
                                </m:r>
                              </m:sub>
                              <m:sup>
                                <m:r>
                                  <a:rPr lang="pt-BR" b="0" i="1" smtClean="0">
                                    <a:latin typeface="Cambria Math" panose="02040503050406030204" pitchFamily="18" charset="0"/>
                                  </a:rPr>
                                  <m:t>𝑇</m:t>
                                </m:r>
                              </m:sup>
                            </m:sSubSup>
                          </m:e>
                          <m:e>
                            <m:sSubSup>
                              <m:sSubSupPr>
                                <m:ctrlPr>
                                  <a:rPr lang="en-US" i="1">
                                    <a:latin typeface="Cambria Math" panose="02040503050406030204" pitchFamily="18" charset="0"/>
                                  </a:rPr>
                                </m:ctrlPr>
                              </m:sSubSupPr>
                              <m:e>
                                <m:r>
                                  <a:rPr lang="pt-BR" i="1">
                                    <a:latin typeface="Cambria Math" panose="02040503050406030204" pitchFamily="18" charset="0"/>
                                  </a:rPr>
                                  <m:t>𝐽</m:t>
                                </m:r>
                              </m:e>
                              <m:sub>
                                <m:r>
                                  <a:rPr lang="pt-BR" i="1">
                                    <a:latin typeface="Cambria Math" panose="02040503050406030204" pitchFamily="18" charset="0"/>
                                  </a:rPr>
                                  <m:t>𝑝</m:t>
                                </m:r>
                                <m:r>
                                  <a:rPr lang="pt-BR" b="0" i="1" smtClean="0">
                                    <a:latin typeface="Cambria Math" panose="02040503050406030204" pitchFamily="18" charset="0"/>
                                  </a:rPr>
                                  <m:t>𝑏</m:t>
                                </m:r>
                              </m:sub>
                              <m:sup>
                                <m:r>
                                  <a:rPr lang="pt-BR" i="1">
                                    <a:latin typeface="Cambria Math" panose="02040503050406030204" pitchFamily="18" charset="0"/>
                                  </a:rPr>
                                  <m:t>𝑇</m:t>
                                </m:r>
                              </m:sup>
                            </m:sSubSup>
                          </m:e>
                        </m:eqArr>
                      </m:e>
                    </m:d>
                    <m:sSup>
                      <m:sSupPr>
                        <m:ctrlPr>
                          <a:rPr lang="pt-BR" i="1" smtClean="0">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𝐹</m:t>
                        </m:r>
                      </m:e>
                      <m:sup>
                        <m:r>
                          <a:rPr lang="pt-BR" b="0" i="1" smtClean="0">
                            <a:latin typeface="Cambria Math" panose="02040503050406030204" pitchFamily="18" charset="0"/>
                            <a:ea typeface="Cambria Math" panose="02040503050406030204" pitchFamily="18" charset="0"/>
                          </a:rPr>
                          <m:t>𝑝𝑡</m:t>
                        </m:r>
                      </m:sup>
                    </m:sSup>
                    <m:r>
                      <a:rPr lang="pt-BR"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sSubSup>
                              <m:sSubSupPr>
                                <m:ctrlPr>
                                  <a:rPr lang="en-US" i="1">
                                    <a:latin typeface="Cambria Math" panose="02040503050406030204" pitchFamily="18" charset="0"/>
                                  </a:rPr>
                                </m:ctrlPr>
                              </m:sSubSupPr>
                              <m:e>
                                <m:r>
                                  <a:rPr lang="pt-BR" i="1">
                                    <a:latin typeface="Cambria Math" panose="02040503050406030204" pitchFamily="18" charset="0"/>
                                  </a:rPr>
                                  <m:t>𝐽</m:t>
                                </m:r>
                              </m:e>
                              <m:sub>
                                <m:r>
                                  <a:rPr lang="pt-BR" i="1" smtClean="0">
                                    <a:latin typeface="Cambria Math" panose="02040503050406030204" pitchFamily="18" charset="0"/>
                                    <a:ea typeface="Cambria Math" panose="02040503050406030204" pitchFamily="18" charset="0"/>
                                  </a:rPr>
                                  <m:t>𝜃</m:t>
                                </m:r>
                                <m:r>
                                  <a:rPr lang="pt-BR" i="1">
                                    <a:latin typeface="Cambria Math" panose="02040503050406030204" pitchFamily="18" charset="0"/>
                                    <a:ea typeface="Cambria Math" panose="02040503050406030204" pitchFamily="18" charset="0"/>
                                  </a:rPr>
                                  <m:t>𝜖</m:t>
                                </m:r>
                              </m:sub>
                              <m:sup>
                                <m:r>
                                  <a:rPr lang="pt-BR" i="1">
                                    <a:latin typeface="Cambria Math" panose="02040503050406030204" pitchFamily="18" charset="0"/>
                                  </a:rPr>
                                  <m:t>𝑇</m:t>
                                </m:r>
                              </m:sup>
                            </m:sSubSup>
                          </m:e>
                          <m:e>
                            <m:sSubSup>
                              <m:sSubSupPr>
                                <m:ctrlPr>
                                  <a:rPr lang="en-US" i="1">
                                    <a:latin typeface="Cambria Math" panose="02040503050406030204" pitchFamily="18" charset="0"/>
                                  </a:rPr>
                                </m:ctrlPr>
                              </m:sSubSupPr>
                              <m:e>
                                <m:r>
                                  <a:rPr lang="pt-BR" i="1">
                                    <a:latin typeface="Cambria Math" panose="02040503050406030204" pitchFamily="18" charset="0"/>
                                  </a:rPr>
                                  <m:t>𝐽</m:t>
                                </m:r>
                              </m:e>
                              <m:sub>
                                <m:r>
                                  <a:rPr lang="pt-BR" i="1" smtClean="0">
                                    <a:latin typeface="Cambria Math" panose="02040503050406030204" pitchFamily="18" charset="0"/>
                                    <a:ea typeface="Cambria Math" panose="02040503050406030204" pitchFamily="18" charset="0"/>
                                  </a:rPr>
                                  <m:t>𝜃</m:t>
                                </m:r>
                                <m:r>
                                  <a:rPr lang="pt-BR" i="1">
                                    <a:latin typeface="Cambria Math" panose="02040503050406030204" pitchFamily="18" charset="0"/>
                                  </a:rPr>
                                  <m:t>𝑏</m:t>
                                </m:r>
                              </m:sub>
                              <m:sup>
                                <m:r>
                                  <a:rPr lang="pt-BR" i="1">
                                    <a:latin typeface="Cambria Math" panose="02040503050406030204" pitchFamily="18" charset="0"/>
                                  </a:rPr>
                                  <m:t>𝑇</m:t>
                                </m:r>
                              </m:sup>
                            </m:sSubSup>
                          </m:e>
                        </m:eqArr>
                      </m:e>
                    </m:d>
                    <m:sSup>
                      <m:sSupPr>
                        <m:ctrlPr>
                          <a:rPr lang="pt-BR" i="1">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𝑀</m:t>
                        </m:r>
                      </m:e>
                      <m:sup>
                        <m:r>
                          <a:rPr lang="pt-BR" i="1">
                            <a:latin typeface="Cambria Math" panose="02040503050406030204" pitchFamily="18" charset="0"/>
                            <a:ea typeface="Cambria Math" panose="02040503050406030204" pitchFamily="18" charset="0"/>
                          </a:rPr>
                          <m:t>𝑝𝑡</m:t>
                        </m:r>
                      </m:sup>
                    </m:sSup>
                  </m:oMath>
                </a14:m>
                <a:r>
                  <a:rPr lang="en-US" dirty="0" smtClean="0"/>
                  <a:t>+</a:t>
                </a:r>
                <a14:m>
                  <m:oMath xmlns:m="http://schemas.openxmlformats.org/officeDocument/2006/math">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sSubSup>
                              <m:sSubSupPr>
                                <m:ctrlPr>
                                  <a:rPr lang="en-US" i="1">
                                    <a:latin typeface="Cambria Math" panose="02040503050406030204" pitchFamily="18" charset="0"/>
                                  </a:rPr>
                                </m:ctrlPr>
                              </m:sSubSupPr>
                              <m:e>
                                <m:r>
                                  <a:rPr lang="pt-BR" i="1">
                                    <a:latin typeface="Cambria Math" panose="02040503050406030204" pitchFamily="18" charset="0"/>
                                  </a:rPr>
                                  <m:t>𝐽</m:t>
                                </m:r>
                              </m:e>
                              <m:sub>
                                <m:r>
                                  <a:rPr lang="pt-BR" i="1">
                                    <a:latin typeface="Cambria Math" panose="02040503050406030204" pitchFamily="18" charset="0"/>
                                  </a:rPr>
                                  <m:t>𝑝</m:t>
                                </m:r>
                                <m:r>
                                  <a:rPr lang="pt-BR" i="1">
                                    <a:latin typeface="Cambria Math" panose="02040503050406030204" pitchFamily="18" charset="0"/>
                                    <a:ea typeface="Cambria Math" panose="02040503050406030204" pitchFamily="18" charset="0"/>
                                  </a:rPr>
                                  <m:t>𝜖</m:t>
                                </m:r>
                              </m:sub>
                              <m:sup>
                                <m:r>
                                  <a:rPr lang="pt-BR" i="1">
                                    <a:latin typeface="Cambria Math" panose="02040503050406030204" pitchFamily="18" charset="0"/>
                                  </a:rPr>
                                  <m:t>𝑇</m:t>
                                </m:r>
                              </m:sup>
                            </m:sSubSup>
                          </m:e>
                          <m:e>
                            <m:sSubSup>
                              <m:sSubSupPr>
                                <m:ctrlPr>
                                  <a:rPr lang="en-US" i="1">
                                    <a:latin typeface="Cambria Math" panose="02040503050406030204" pitchFamily="18" charset="0"/>
                                  </a:rPr>
                                </m:ctrlPr>
                              </m:sSubSupPr>
                              <m:e>
                                <m:r>
                                  <a:rPr lang="pt-BR" i="1">
                                    <a:latin typeface="Cambria Math" panose="02040503050406030204" pitchFamily="18" charset="0"/>
                                  </a:rPr>
                                  <m:t>𝐽</m:t>
                                </m:r>
                              </m:e>
                              <m:sub>
                                <m:r>
                                  <a:rPr lang="pt-BR" i="1">
                                    <a:latin typeface="Cambria Math" panose="02040503050406030204" pitchFamily="18" charset="0"/>
                                  </a:rPr>
                                  <m:t>𝑝</m:t>
                                </m:r>
                                <m:r>
                                  <a:rPr lang="pt-BR" i="1">
                                    <a:latin typeface="Cambria Math" panose="02040503050406030204" pitchFamily="18" charset="0"/>
                                  </a:rPr>
                                  <m:t>𝑏</m:t>
                                </m:r>
                              </m:sub>
                              <m:sup>
                                <m:r>
                                  <a:rPr lang="pt-BR" i="1">
                                    <a:latin typeface="Cambria Math" panose="02040503050406030204" pitchFamily="18" charset="0"/>
                                  </a:rPr>
                                  <m:t>𝑇</m:t>
                                </m:r>
                              </m:sup>
                            </m:sSubSup>
                          </m:e>
                        </m:eqArr>
                      </m:e>
                    </m:d>
                    <m:sSup>
                      <m:sSupPr>
                        <m:ctrlPr>
                          <a:rPr lang="pt-BR" i="1">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𝐵</m:t>
                        </m:r>
                      </m:e>
                      <m:sup>
                        <m:r>
                          <a:rPr lang="pt-BR" b="0" i="1" smtClean="0">
                            <a:latin typeface="Cambria Math" panose="02040503050406030204" pitchFamily="18" charset="0"/>
                            <a:ea typeface="Cambria Math" panose="02040503050406030204" pitchFamily="18" charset="0"/>
                          </a:rPr>
                          <m:t>𝐹</m:t>
                        </m:r>
                      </m:sup>
                    </m:sSup>
                    <m:sSup>
                      <m:sSupPr>
                        <m:ctrlPr>
                          <a:rPr lang="pt-BR" i="1" smtClean="0">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𝐹</m:t>
                        </m:r>
                      </m:e>
                      <m:sup>
                        <m:r>
                          <a:rPr lang="pt-BR" b="0" i="1" smtClean="0">
                            <a:latin typeface="Cambria Math" panose="02040503050406030204" pitchFamily="18" charset="0"/>
                            <a:ea typeface="Cambria Math" panose="02040503050406030204" pitchFamily="18" charset="0"/>
                          </a:rPr>
                          <m:t>𝑑𝑖𝑠𝑡</m:t>
                        </m:r>
                      </m:sup>
                    </m:sSup>
                  </m:oMath>
                </a14:m>
                <a:r>
                  <a:rPr lang="en-US" dirty="0" smtClean="0"/>
                  <a:t>+</a:t>
                </a:r>
                <a14:m>
                  <m:oMath xmlns:m="http://schemas.openxmlformats.org/officeDocument/2006/math">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sSubSup>
                              <m:sSubSupPr>
                                <m:ctrlPr>
                                  <a:rPr lang="en-US" i="1">
                                    <a:latin typeface="Cambria Math" panose="02040503050406030204" pitchFamily="18" charset="0"/>
                                  </a:rPr>
                                </m:ctrlPr>
                              </m:sSubSupPr>
                              <m:e>
                                <m:r>
                                  <a:rPr lang="pt-BR" i="1">
                                    <a:latin typeface="Cambria Math" panose="02040503050406030204" pitchFamily="18" charset="0"/>
                                  </a:rPr>
                                  <m:t>𝐽</m:t>
                                </m:r>
                              </m:e>
                              <m:sub>
                                <m:r>
                                  <a:rPr lang="pt-BR" i="1">
                                    <a:latin typeface="Cambria Math" panose="02040503050406030204" pitchFamily="18" charset="0"/>
                                    <a:ea typeface="Cambria Math" panose="02040503050406030204" pitchFamily="18" charset="0"/>
                                  </a:rPr>
                                  <m:t>𝜃</m:t>
                                </m:r>
                                <m:r>
                                  <a:rPr lang="pt-BR" i="1">
                                    <a:latin typeface="Cambria Math" panose="02040503050406030204" pitchFamily="18" charset="0"/>
                                    <a:ea typeface="Cambria Math" panose="02040503050406030204" pitchFamily="18" charset="0"/>
                                  </a:rPr>
                                  <m:t>𝜖</m:t>
                                </m:r>
                              </m:sub>
                              <m:sup>
                                <m:r>
                                  <a:rPr lang="pt-BR" i="1">
                                    <a:latin typeface="Cambria Math" panose="02040503050406030204" pitchFamily="18" charset="0"/>
                                  </a:rPr>
                                  <m:t>𝑇</m:t>
                                </m:r>
                              </m:sup>
                            </m:sSubSup>
                          </m:e>
                          <m:e>
                            <m:sSubSup>
                              <m:sSubSupPr>
                                <m:ctrlPr>
                                  <a:rPr lang="en-US" i="1">
                                    <a:latin typeface="Cambria Math" panose="02040503050406030204" pitchFamily="18" charset="0"/>
                                  </a:rPr>
                                </m:ctrlPr>
                              </m:sSubSupPr>
                              <m:e>
                                <m:r>
                                  <a:rPr lang="pt-BR" i="1">
                                    <a:latin typeface="Cambria Math" panose="02040503050406030204" pitchFamily="18" charset="0"/>
                                  </a:rPr>
                                  <m:t>𝐽</m:t>
                                </m:r>
                              </m:e>
                              <m:sub>
                                <m:r>
                                  <a:rPr lang="pt-BR" i="1">
                                    <a:latin typeface="Cambria Math" panose="02040503050406030204" pitchFamily="18" charset="0"/>
                                    <a:ea typeface="Cambria Math" panose="02040503050406030204" pitchFamily="18" charset="0"/>
                                  </a:rPr>
                                  <m:t>𝜃</m:t>
                                </m:r>
                                <m:r>
                                  <a:rPr lang="pt-BR" i="1">
                                    <a:latin typeface="Cambria Math" panose="02040503050406030204" pitchFamily="18" charset="0"/>
                                  </a:rPr>
                                  <m:t>𝑏</m:t>
                                </m:r>
                              </m:sub>
                              <m:sup>
                                <m:r>
                                  <a:rPr lang="pt-BR" i="1">
                                    <a:latin typeface="Cambria Math" panose="02040503050406030204" pitchFamily="18" charset="0"/>
                                  </a:rPr>
                                  <m:t>𝑇</m:t>
                                </m:r>
                              </m:sup>
                            </m:sSubSup>
                          </m:e>
                        </m:eqArr>
                      </m:e>
                    </m:d>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𝐵</m:t>
                        </m:r>
                      </m:e>
                      <m:sup>
                        <m:r>
                          <a:rPr lang="pt-BR" b="0" i="1" smtClean="0">
                            <a:latin typeface="Cambria Math" panose="02040503050406030204" pitchFamily="18" charset="0"/>
                            <a:ea typeface="Cambria Math" panose="02040503050406030204" pitchFamily="18" charset="0"/>
                          </a:rPr>
                          <m:t>𝑀</m:t>
                        </m:r>
                      </m:sup>
                    </m:sSup>
                    <m:sSup>
                      <m:sSupPr>
                        <m:ctrlPr>
                          <a:rPr lang="pt-BR" i="1">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𝑀</m:t>
                        </m:r>
                      </m:e>
                      <m:sup>
                        <m:r>
                          <a:rPr lang="pt-BR" i="1">
                            <a:latin typeface="Cambria Math" panose="02040503050406030204" pitchFamily="18" charset="0"/>
                            <a:ea typeface="Cambria Math" panose="02040503050406030204" pitchFamily="18" charset="0"/>
                          </a:rPr>
                          <m:t>𝑑𝑖𝑠𝑡</m:t>
                        </m:r>
                      </m:sup>
                    </m:sSup>
                  </m:oMath>
                </a14:m>
                <a:r>
                  <a:rPr lang="en-US" dirty="0" smtClean="0"/>
                  <a:t>+</a:t>
                </a:r>
                <a14:m>
                  <m:oMath xmlns:m="http://schemas.openxmlformats.org/officeDocument/2006/math">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sSubSup>
                              <m:sSubSupPr>
                                <m:ctrlPr>
                                  <a:rPr lang="en-US" i="1">
                                    <a:latin typeface="Cambria Math" panose="02040503050406030204" pitchFamily="18" charset="0"/>
                                  </a:rPr>
                                </m:ctrlPr>
                              </m:sSubSupPr>
                              <m:e>
                                <m:r>
                                  <a:rPr lang="pt-BR" i="1">
                                    <a:latin typeface="Cambria Math" panose="02040503050406030204" pitchFamily="18" charset="0"/>
                                  </a:rPr>
                                  <m:t>𝐽</m:t>
                                </m:r>
                              </m:e>
                              <m:sub>
                                <m:r>
                                  <a:rPr lang="pt-BR" b="0" i="1" smtClean="0">
                                    <a:latin typeface="Cambria Math" panose="02040503050406030204" pitchFamily="18" charset="0"/>
                                  </a:rPr>
                                  <m:t>h</m:t>
                                </m:r>
                                <m:r>
                                  <a:rPr lang="pt-BR" i="1">
                                    <a:latin typeface="Cambria Math" panose="02040503050406030204" pitchFamily="18" charset="0"/>
                                    <a:ea typeface="Cambria Math" panose="02040503050406030204" pitchFamily="18" charset="0"/>
                                  </a:rPr>
                                  <m:t>𝜖</m:t>
                                </m:r>
                              </m:sub>
                              <m:sup>
                                <m:r>
                                  <a:rPr lang="pt-BR" i="1">
                                    <a:latin typeface="Cambria Math" panose="02040503050406030204" pitchFamily="18" charset="0"/>
                                  </a:rPr>
                                  <m:t>𝑇</m:t>
                                </m:r>
                              </m:sup>
                            </m:sSubSup>
                          </m:e>
                          <m:e>
                            <m:sSubSup>
                              <m:sSubSupPr>
                                <m:ctrlPr>
                                  <a:rPr lang="en-US" i="1">
                                    <a:latin typeface="Cambria Math" panose="02040503050406030204" pitchFamily="18" charset="0"/>
                                  </a:rPr>
                                </m:ctrlPr>
                              </m:sSubSupPr>
                              <m:e>
                                <m:r>
                                  <a:rPr lang="pt-BR" i="1">
                                    <a:latin typeface="Cambria Math" panose="02040503050406030204" pitchFamily="18" charset="0"/>
                                  </a:rPr>
                                  <m:t>𝐽</m:t>
                                </m:r>
                              </m:e>
                              <m:sub>
                                <m:r>
                                  <a:rPr lang="pt-BR" b="0" i="1" smtClean="0">
                                    <a:latin typeface="Cambria Math" panose="02040503050406030204" pitchFamily="18" charset="0"/>
                                  </a:rPr>
                                  <m:t>h</m:t>
                                </m:r>
                                <m:r>
                                  <a:rPr lang="pt-BR" i="1">
                                    <a:latin typeface="Cambria Math" panose="02040503050406030204" pitchFamily="18" charset="0"/>
                                  </a:rPr>
                                  <m:t>𝑏</m:t>
                                </m:r>
                              </m:sub>
                              <m:sup>
                                <m:r>
                                  <a:rPr lang="pt-BR" i="1">
                                    <a:latin typeface="Cambria Math" panose="02040503050406030204" pitchFamily="18" charset="0"/>
                                  </a:rPr>
                                  <m:t>𝑇</m:t>
                                </m:r>
                              </m:sup>
                            </m:sSubSup>
                          </m:e>
                        </m:eqArr>
                      </m:e>
                    </m:d>
                    <m:r>
                      <a:rPr lang="pt-BR" b="0" i="1" smtClean="0">
                        <a:latin typeface="Cambria Math" panose="02040503050406030204" pitchFamily="18" charset="0"/>
                        <a:ea typeface="Cambria Math" panose="02040503050406030204" pitchFamily="18" charset="0"/>
                      </a:rPr>
                      <m:t>𝑁</m:t>
                    </m:r>
                    <m:acc>
                      <m:accPr>
                        <m:chr m:val="⃗"/>
                        <m:ctrlPr>
                          <a:rPr lang="pt-BR" b="0" i="1" smtClean="0">
                            <a:latin typeface="Cambria Math" panose="02040503050406030204" pitchFamily="18" charset="0"/>
                            <a:ea typeface="Cambria Math" panose="02040503050406030204" pitchFamily="18" charset="0"/>
                          </a:rPr>
                        </m:ctrlPr>
                      </m:accPr>
                      <m:e>
                        <m:r>
                          <a:rPr lang="pt-BR" b="0" i="1" smtClean="0">
                            <a:latin typeface="Cambria Math" panose="02040503050406030204" pitchFamily="18" charset="0"/>
                            <a:ea typeface="Cambria Math" panose="02040503050406030204" pitchFamily="18" charset="0"/>
                          </a:rPr>
                          <m:t>𝑔</m:t>
                        </m:r>
                      </m:e>
                    </m:acc>
                    <m:r>
                      <a:rPr lang="pt-BR" b="0" i="1" smtClean="0">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pt-BR" b="0" i="1" smtClean="0">
                                <a:latin typeface="Cambria Math" panose="02040503050406030204" pitchFamily="18" charset="0"/>
                              </a:rPr>
                              <m:t>0</m:t>
                            </m:r>
                          </m:e>
                          <m:e>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𝑅</m:t>
                                </m:r>
                              </m:e>
                              <m:sub>
                                <m:r>
                                  <a:rPr lang="pt-BR" b="0" i="1" smtClean="0">
                                    <a:latin typeface="Cambria Math" panose="02040503050406030204" pitchFamily="18" charset="0"/>
                                  </a:rPr>
                                  <m:t>𝑅𝐵</m:t>
                                </m:r>
                              </m:sub>
                              <m:sup>
                                <m:r>
                                  <a:rPr lang="pt-BR" b="0" i="1" smtClean="0">
                                    <a:latin typeface="Cambria Math" panose="02040503050406030204" pitchFamily="18" charset="0"/>
                                  </a:rPr>
                                  <m:t>𝑒𝑥𝑡</m:t>
                                </m:r>
                              </m:sup>
                            </m:sSubSup>
                          </m:e>
                        </m:eqArr>
                      </m:e>
                    </m:d>
                  </m:oMath>
                </a14:m>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2352202" y="4180175"/>
                <a:ext cx="7536550" cy="662425"/>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269242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xmlns="" id="{5BE62A68-92FB-4DA6-B1D6-FA043544A9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93" name="Picture 2">
            <a:extLst>
              <a:ext uri="{FF2B5EF4-FFF2-40B4-BE49-F238E27FC236}">
                <a16:creationId xmlns:a16="http://schemas.microsoft.com/office/drawing/2014/main" xmlns="" id="{10A6DFCC-5864-48A7-8196-CBCF038BB88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cstate="email">
            <a:alphaModFix amt="30000"/>
            <a:extLst>
              <a:ext uri="{28A0092B-C50C-407E-A947-70E740481C1C}">
                <a14:useLocalDpi xmlns:a14="http://schemas.microsoft.com/office/drawing/2010/main"/>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95" name="Group 94">
            <a:extLst>
              <a:ext uri="{FF2B5EF4-FFF2-40B4-BE49-F238E27FC236}">
                <a16:creationId xmlns:a16="http://schemas.microsoft.com/office/drawing/2014/main" xmlns="" id="{03CA880E-A155-41A2-B87D-21AC3CE3331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96" name="Rectangle 5">
              <a:extLst>
                <a:ext uri="{FF2B5EF4-FFF2-40B4-BE49-F238E27FC236}">
                  <a16:creationId xmlns:a16="http://schemas.microsoft.com/office/drawing/2014/main" xmlns="" id="{AD179668-A46F-4D4C-8C75-2F3B4B5787B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97" name="Freeform 6">
              <a:extLst>
                <a:ext uri="{FF2B5EF4-FFF2-40B4-BE49-F238E27FC236}">
                  <a16:creationId xmlns:a16="http://schemas.microsoft.com/office/drawing/2014/main" xmlns="" id="{0DB283C2-E19A-4A75-909F-450DB72DECD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8" name="Freeform 7">
              <a:extLst>
                <a:ext uri="{FF2B5EF4-FFF2-40B4-BE49-F238E27FC236}">
                  <a16:creationId xmlns:a16="http://schemas.microsoft.com/office/drawing/2014/main" xmlns="" id="{B674E08A-09B5-42AD-805C-43DAE1D0BE9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9" name="Freeform 8">
              <a:extLst>
                <a:ext uri="{FF2B5EF4-FFF2-40B4-BE49-F238E27FC236}">
                  <a16:creationId xmlns:a16="http://schemas.microsoft.com/office/drawing/2014/main" xmlns="" id="{248B903F-D11E-41B4-A6F7-5ACF56D76B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0" name="Freeform 9">
              <a:extLst>
                <a:ext uri="{FF2B5EF4-FFF2-40B4-BE49-F238E27FC236}">
                  <a16:creationId xmlns:a16="http://schemas.microsoft.com/office/drawing/2014/main" xmlns="" id="{68B65942-DED3-475B-B28D-839E15541C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1" name="Freeform 10">
              <a:extLst>
                <a:ext uri="{FF2B5EF4-FFF2-40B4-BE49-F238E27FC236}">
                  <a16:creationId xmlns:a16="http://schemas.microsoft.com/office/drawing/2014/main" xmlns="" id="{54C02C20-8E50-4D5F-9E89-7266186B10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2" name="Freeform 11">
              <a:extLst>
                <a:ext uri="{FF2B5EF4-FFF2-40B4-BE49-F238E27FC236}">
                  <a16:creationId xmlns:a16="http://schemas.microsoft.com/office/drawing/2014/main" xmlns="" id="{057C79DE-C22B-4732-B921-1EEF64DAD2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3" name="Freeform 12">
              <a:extLst>
                <a:ext uri="{FF2B5EF4-FFF2-40B4-BE49-F238E27FC236}">
                  <a16:creationId xmlns:a16="http://schemas.microsoft.com/office/drawing/2014/main" xmlns="" id="{21E55FE5-F856-4E6D-A505-4A5AA92FC2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4" name="Freeform 13">
              <a:extLst>
                <a:ext uri="{FF2B5EF4-FFF2-40B4-BE49-F238E27FC236}">
                  <a16:creationId xmlns:a16="http://schemas.microsoft.com/office/drawing/2014/main" xmlns="" id="{564ACC84-D8A2-43FB-AB43-D7A892AC83B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5" name="Freeform 14">
              <a:extLst>
                <a:ext uri="{FF2B5EF4-FFF2-40B4-BE49-F238E27FC236}">
                  <a16:creationId xmlns:a16="http://schemas.microsoft.com/office/drawing/2014/main" xmlns="" id="{33DE6074-A243-4841-8A21-41739E524B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6" name="Freeform 15">
              <a:extLst>
                <a:ext uri="{FF2B5EF4-FFF2-40B4-BE49-F238E27FC236}">
                  <a16:creationId xmlns:a16="http://schemas.microsoft.com/office/drawing/2014/main" xmlns="" id="{6AD73007-A6A4-498E-8AF9-C3F7D61DCDB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7" name="Line 16">
              <a:extLst>
                <a:ext uri="{FF2B5EF4-FFF2-40B4-BE49-F238E27FC236}">
                  <a16:creationId xmlns:a16="http://schemas.microsoft.com/office/drawing/2014/main" xmlns="" id="{541BFD40-70B0-48BA-9216-9C67411F450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8" name="Freeform 17">
              <a:extLst>
                <a:ext uri="{FF2B5EF4-FFF2-40B4-BE49-F238E27FC236}">
                  <a16:creationId xmlns:a16="http://schemas.microsoft.com/office/drawing/2014/main" xmlns="" id="{7DFC59A5-0E43-4308-8BFB-F505CFB549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9" name="Freeform 18">
              <a:extLst>
                <a:ext uri="{FF2B5EF4-FFF2-40B4-BE49-F238E27FC236}">
                  <a16:creationId xmlns:a16="http://schemas.microsoft.com/office/drawing/2014/main" xmlns="" id="{0852232F-7FE7-4B61-AC34-F29289DAC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0" name="Freeform 19">
              <a:extLst>
                <a:ext uri="{FF2B5EF4-FFF2-40B4-BE49-F238E27FC236}">
                  <a16:creationId xmlns:a16="http://schemas.microsoft.com/office/drawing/2014/main" xmlns="" id="{F2467A7F-F122-4464-A682-8C4DB1DA1E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1" name="Freeform 20">
              <a:extLst>
                <a:ext uri="{FF2B5EF4-FFF2-40B4-BE49-F238E27FC236}">
                  <a16:creationId xmlns:a16="http://schemas.microsoft.com/office/drawing/2014/main" xmlns="" id="{2178D569-0695-49D6-8261-1BF6E2E48F2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2" name="Rectangle 21">
              <a:extLst>
                <a:ext uri="{FF2B5EF4-FFF2-40B4-BE49-F238E27FC236}">
                  <a16:creationId xmlns:a16="http://schemas.microsoft.com/office/drawing/2014/main" xmlns="" id="{E289FFF1-2E96-4F4A-94D2-D1FED6AE8AA2}"/>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13" name="Freeform 22">
              <a:extLst>
                <a:ext uri="{FF2B5EF4-FFF2-40B4-BE49-F238E27FC236}">
                  <a16:creationId xmlns:a16="http://schemas.microsoft.com/office/drawing/2014/main" xmlns="" id="{F0509D92-D47A-49BC-899A-0C2AB53BC6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4" name="Freeform 23">
              <a:extLst>
                <a:ext uri="{FF2B5EF4-FFF2-40B4-BE49-F238E27FC236}">
                  <a16:creationId xmlns:a16="http://schemas.microsoft.com/office/drawing/2014/main" xmlns="" id="{606E419B-186B-4DA7-95FA-F921A2D3FC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5" name="Freeform 24">
              <a:extLst>
                <a:ext uri="{FF2B5EF4-FFF2-40B4-BE49-F238E27FC236}">
                  <a16:creationId xmlns:a16="http://schemas.microsoft.com/office/drawing/2014/main" xmlns="" id="{35DBBAC4-A0DC-44A6-A64F-3FF22BC30B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6" name="Freeform 25">
              <a:extLst>
                <a:ext uri="{FF2B5EF4-FFF2-40B4-BE49-F238E27FC236}">
                  <a16:creationId xmlns:a16="http://schemas.microsoft.com/office/drawing/2014/main" xmlns="" id="{45359546-A3CF-4560-869D-4C642B0F754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7" name="Freeform 26">
              <a:extLst>
                <a:ext uri="{FF2B5EF4-FFF2-40B4-BE49-F238E27FC236}">
                  <a16:creationId xmlns:a16="http://schemas.microsoft.com/office/drawing/2014/main" xmlns="" id="{A9D2DDA1-3EE0-4B5E-8107-6000BCB2B4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8" name="Freeform 27">
              <a:extLst>
                <a:ext uri="{FF2B5EF4-FFF2-40B4-BE49-F238E27FC236}">
                  <a16:creationId xmlns:a16="http://schemas.microsoft.com/office/drawing/2014/main" xmlns="" id="{6DA22C48-18EA-47BE-B75A-9594E025BE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9" name="Freeform 28">
              <a:extLst>
                <a:ext uri="{FF2B5EF4-FFF2-40B4-BE49-F238E27FC236}">
                  <a16:creationId xmlns:a16="http://schemas.microsoft.com/office/drawing/2014/main" xmlns="" id="{411A5F9B-C5BD-4FE0-BEE1-5FA9B82FB3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0" name="Freeform 29">
              <a:extLst>
                <a:ext uri="{FF2B5EF4-FFF2-40B4-BE49-F238E27FC236}">
                  <a16:creationId xmlns:a16="http://schemas.microsoft.com/office/drawing/2014/main" xmlns="" id="{AFFCFD60-FB34-408B-A2EA-311A1093D0E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1" name="Freeform 30">
              <a:extLst>
                <a:ext uri="{FF2B5EF4-FFF2-40B4-BE49-F238E27FC236}">
                  <a16:creationId xmlns:a16="http://schemas.microsoft.com/office/drawing/2014/main" xmlns="" id="{72B9EBCA-3EF6-4296-80E0-CD849B27ED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2" name="Freeform 31">
              <a:extLst>
                <a:ext uri="{FF2B5EF4-FFF2-40B4-BE49-F238E27FC236}">
                  <a16:creationId xmlns:a16="http://schemas.microsoft.com/office/drawing/2014/main" xmlns="" id="{CC021197-0DB7-42B6-93BB-32252A93738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p:txBody>
          <a:bodyPr>
            <a:normAutofit/>
          </a:bodyPr>
          <a:lstStyle/>
          <a:p>
            <a:r>
              <a:rPr lang="en-US" sz="3200" dirty="0"/>
              <a:t>The </a:t>
            </a:r>
            <a:r>
              <a:rPr lang="en-US" sz="3200" dirty="0" err="1"/>
              <a:t>Aeroelastic</a:t>
            </a:r>
            <a:r>
              <a:rPr lang="en-US" sz="3200" dirty="0"/>
              <a:t> </a:t>
            </a:r>
            <a:r>
              <a:rPr lang="en-US" sz="3200" dirty="0" smtClean="0"/>
              <a:t>model: Aerodynamics</a:t>
            </a:r>
            <a:endParaRPr lang="en-US" sz="3300" dirty="0">
              <a:solidFill>
                <a:srgbClr val="FFFFFF"/>
              </a:solidFill>
            </a:endParaRPr>
          </a:p>
        </p:txBody>
      </p:sp>
      <p:sp>
        <p:nvSpPr>
          <p:cNvPr id="3" name="Slide Number Placeholder 2"/>
          <p:cNvSpPr>
            <a:spLocks noGrp="1"/>
          </p:cNvSpPr>
          <p:nvPr>
            <p:ph type="sldNum" sz="quarter" idx="12"/>
          </p:nvPr>
        </p:nvSpPr>
        <p:spPr/>
        <p:txBody>
          <a:bodyPr/>
          <a:lstStyle/>
          <a:p>
            <a:fld id="{6D22F896-40B5-4ADD-8801-0D06FADFA095}" type="slidenum">
              <a:rPr lang="en-US" smtClean="0"/>
              <a:t>15</a:t>
            </a:fld>
            <a:endParaRPr lang="en-US" dirty="0"/>
          </a:p>
        </p:txBody>
      </p:sp>
      <p:grpSp>
        <p:nvGrpSpPr>
          <p:cNvPr id="126" name="Group 125">
            <a:extLst>
              <a:ext uri="{FF2B5EF4-FFF2-40B4-BE49-F238E27FC236}">
                <a16:creationId xmlns:a16="http://schemas.microsoft.com/office/drawing/2014/main" xmlns="" id="{A847D4E2-EA7B-40EF-8062-D1FAF838F65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xmlns="" id="{F1549F3B-53A1-4D15-8E8E-4297D91B8D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8" name="Freeform 33">
              <a:extLst>
                <a:ext uri="{FF2B5EF4-FFF2-40B4-BE49-F238E27FC236}">
                  <a16:creationId xmlns:a16="http://schemas.microsoft.com/office/drawing/2014/main" xmlns="" id="{841347B2-F767-433C-946A-1B19B4C40EB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9" name="Freeform 34">
              <a:extLst>
                <a:ext uri="{FF2B5EF4-FFF2-40B4-BE49-F238E27FC236}">
                  <a16:creationId xmlns:a16="http://schemas.microsoft.com/office/drawing/2014/main" xmlns="" id="{B34A4847-B6CA-4001-8EB1-33B3854A44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0" name="Freeform 35">
              <a:extLst>
                <a:ext uri="{FF2B5EF4-FFF2-40B4-BE49-F238E27FC236}">
                  <a16:creationId xmlns:a16="http://schemas.microsoft.com/office/drawing/2014/main" xmlns="" id="{EF334B32-D0A0-45DE-99CB-37A3E56ECE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1" name="Freeform 36">
              <a:extLst>
                <a:ext uri="{FF2B5EF4-FFF2-40B4-BE49-F238E27FC236}">
                  <a16:creationId xmlns:a16="http://schemas.microsoft.com/office/drawing/2014/main" xmlns="" id="{5D1098DF-5812-4A6F-A4B7-AFEBEDA983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2" name="Freeform 37">
              <a:extLst>
                <a:ext uri="{FF2B5EF4-FFF2-40B4-BE49-F238E27FC236}">
                  <a16:creationId xmlns:a16="http://schemas.microsoft.com/office/drawing/2014/main" xmlns="" id="{2A72CC5D-2EA1-4ABD-B694-045401D7F2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3" name="Freeform 38">
              <a:extLst>
                <a:ext uri="{FF2B5EF4-FFF2-40B4-BE49-F238E27FC236}">
                  <a16:creationId xmlns:a16="http://schemas.microsoft.com/office/drawing/2014/main" xmlns="" id="{47B8C57D-403F-4D5B-9724-24276E99B44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4" name="Freeform 39">
              <a:extLst>
                <a:ext uri="{FF2B5EF4-FFF2-40B4-BE49-F238E27FC236}">
                  <a16:creationId xmlns:a16="http://schemas.microsoft.com/office/drawing/2014/main" xmlns="" id="{4890E5D3-F793-4B6A-AA8F-1F6C03BD1B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5" name="Freeform 40">
              <a:extLst>
                <a:ext uri="{FF2B5EF4-FFF2-40B4-BE49-F238E27FC236}">
                  <a16:creationId xmlns:a16="http://schemas.microsoft.com/office/drawing/2014/main" xmlns="" id="{68A2FE4A-346D-4EA5-B377-EED4515161C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6" name="Rectangle 41">
              <a:extLst>
                <a:ext uri="{FF2B5EF4-FFF2-40B4-BE49-F238E27FC236}">
                  <a16:creationId xmlns:a16="http://schemas.microsoft.com/office/drawing/2014/main" xmlns="" id="{2F12D5D5-9BB1-4D89-B5B4-8F8353825B7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grpSp>
      <mc:AlternateContent xmlns:mc="http://schemas.openxmlformats.org/markup-compatibility/2006">
        <mc:Choice xmlns:a14="http://schemas.microsoft.com/office/drawing/2010/main" Requires="a14">
          <p:sp>
            <p:nvSpPr>
              <p:cNvPr id="4" name="Content Placeholder 3"/>
              <p:cNvSpPr>
                <a:spLocks noGrp="1"/>
              </p:cNvSpPr>
              <p:nvPr>
                <p:ph idx="1"/>
              </p:nvPr>
            </p:nvSpPr>
            <p:spPr>
              <a:xfrm>
                <a:off x="1141412" y="2249486"/>
                <a:ext cx="9905999" cy="3695701"/>
              </a:xfrm>
            </p:spPr>
            <p:txBody>
              <a:bodyPr>
                <a:normAutofit/>
              </a:bodyPr>
              <a:lstStyle/>
              <a:p>
                <a:pPr marL="285750" indent="-285750"/>
                <a:r>
                  <a:rPr lang="en-US" dirty="0" smtClean="0">
                    <a:latin typeface="Cambria Math" panose="02040503050406030204" pitchFamily="18" charset="0"/>
                  </a:rPr>
                  <a:t>The equations of the aerodynamics  forces and momentum:</a:t>
                </a:r>
                <a:r>
                  <a:rPr lang="en-US" baseline="30000" dirty="0" smtClean="0">
                    <a:latin typeface="Cambria Math" panose="02040503050406030204" pitchFamily="18" charset="0"/>
                  </a:rPr>
                  <a:t>5</a:t>
                </a:r>
                <a:endParaRPr lang="en-US" i="1" dirty="0" smtClean="0">
                  <a:latin typeface="Cambria Math" panose="02040503050406030204" pitchFamily="18" charset="0"/>
                </a:endParaRPr>
              </a:p>
              <a:p>
                <a:pPr marL="285750" indent="-285750"/>
                <a14:m>
                  <m:oMath xmlns:m="http://schemas.openxmlformats.org/officeDocument/2006/math">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r>
                              <a:rPr lang="pt-BR" b="0" i="1" smtClean="0">
                                <a:latin typeface="Cambria Math" panose="02040503050406030204" pitchFamily="18" charset="0"/>
                              </a:rPr>
                              <m:t>𝐿</m:t>
                            </m:r>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𝜋𝜌</m:t>
                            </m:r>
                            <m:sSup>
                              <m:sSupPr>
                                <m:ctrlPr>
                                  <a:rPr lang="pt-BR" b="0" i="1" smtClean="0">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𝑏</m:t>
                                </m:r>
                              </m:e>
                              <m:sup>
                                <m:r>
                                  <a:rPr lang="pt-BR" b="0" i="1" smtClean="0">
                                    <a:latin typeface="Cambria Math" panose="02040503050406030204" pitchFamily="18" charset="0"/>
                                    <a:ea typeface="Cambria Math" panose="02040503050406030204" pitchFamily="18" charset="0"/>
                                  </a:rPr>
                                  <m:t>2</m:t>
                                </m:r>
                              </m:sup>
                            </m:sSup>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m:t>
                                </m:r>
                                <m:acc>
                                  <m:accPr>
                                    <m:chr m:val="̈"/>
                                    <m:ctrlPr>
                                      <a:rPr lang="pt-BR" b="0" i="1" smtClean="0">
                                        <a:latin typeface="Cambria Math" panose="02040503050406030204" pitchFamily="18" charset="0"/>
                                        <a:ea typeface="Cambria Math" panose="02040503050406030204" pitchFamily="18" charset="0"/>
                                      </a:rPr>
                                    </m:ctrlPr>
                                  </m:accPr>
                                  <m:e>
                                    <m:r>
                                      <a:rPr lang="pt-BR" b="0" i="1" smtClean="0">
                                        <a:latin typeface="Cambria Math" panose="02040503050406030204" pitchFamily="18" charset="0"/>
                                        <a:ea typeface="Cambria Math" panose="02040503050406030204" pitchFamily="18" charset="0"/>
                                      </a:rPr>
                                      <m:t>𝑧</m:t>
                                    </m:r>
                                  </m:e>
                                </m:acc>
                                <m:r>
                                  <a:rPr lang="pt-BR" b="0" i="1" smtClean="0">
                                    <a:latin typeface="Cambria Math" panose="02040503050406030204" pitchFamily="18" charset="0"/>
                                  </a:rPr>
                                  <m:t>+</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r>
                                  <a:rPr lang="pt-BR" b="0" i="1" smtClean="0">
                                    <a:latin typeface="Cambria Math" panose="02040503050406030204" pitchFamily="18" charset="0"/>
                                  </a:rPr>
                                  <m:t>−</m:t>
                                </m:r>
                                <m:r>
                                  <a:rPr lang="pt-BR" b="0" i="1" smtClean="0">
                                    <a:latin typeface="Cambria Math" panose="02040503050406030204" pitchFamily="18" charset="0"/>
                                  </a:rPr>
                                  <m:t>𝑑</m:t>
                                </m:r>
                                <m:acc>
                                  <m:accPr>
                                    <m:chr m:val="̈"/>
                                    <m:ctrlPr>
                                      <a:rPr lang="pt-BR" b="0" i="1" smtClean="0">
                                        <a:latin typeface="Cambria Math" panose="02040503050406030204" pitchFamily="18" charset="0"/>
                                      </a:rPr>
                                    </m:ctrlPr>
                                  </m:accPr>
                                  <m:e>
                                    <m:r>
                                      <a:rPr lang="pt-BR" b="0" i="1" smtClean="0">
                                        <a:latin typeface="Cambria Math" panose="02040503050406030204" pitchFamily="18" charset="0"/>
                                        <a:ea typeface="Cambria Math" panose="02040503050406030204" pitchFamily="18" charset="0"/>
                                      </a:rPr>
                                      <m:t>𝛼</m:t>
                                    </m:r>
                                  </m:e>
                                </m:acc>
                              </m:e>
                            </m:d>
                            <m:r>
                              <a:rPr lang="pt-BR" b="0"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𝜋𝜌</m:t>
                            </m:r>
                            <m:r>
                              <a:rPr lang="pt-BR" b="0" i="1" smtClean="0">
                                <a:latin typeface="Cambria Math" panose="02040503050406030204" pitchFamily="18" charset="0"/>
                                <a:ea typeface="Cambria Math" panose="02040503050406030204" pitchFamily="18" charset="0"/>
                              </a:rPr>
                              <m:t>𝑏</m:t>
                            </m:r>
                            <m:sSup>
                              <m:sSupPr>
                                <m:ctrlPr>
                                  <a:rPr lang="pt-BR" b="0" i="1" smtClean="0">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𝑦</m:t>
                                </m:r>
                              </m:e>
                              <m:sup>
                                <m:r>
                                  <a:rPr lang="pt-BR" b="0" i="1" smtClean="0">
                                    <a:latin typeface="Cambria Math" panose="02040503050406030204" pitchFamily="18" charset="0"/>
                                    <a:ea typeface="Cambria Math" panose="02040503050406030204" pitchFamily="18" charset="0"/>
                                  </a:rPr>
                                  <m:t>2</m:t>
                                </m:r>
                              </m:sup>
                            </m:sSup>
                            <m:d>
                              <m:dPr>
                                <m:begChr m:val="["/>
                                <m:endChr m:val="]"/>
                                <m:ctrlPr>
                                  <a:rPr lang="pt-BR" b="0" i="1" smtClean="0">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m:t>
                                </m:r>
                                <m:f>
                                  <m:fPr>
                                    <m:ctrlPr>
                                      <a:rPr lang="pt-BR" i="1">
                                        <a:latin typeface="Cambria Math" panose="02040503050406030204" pitchFamily="18" charset="0"/>
                                        <a:ea typeface="Cambria Math" panose="02040503050406030204" pitchFamily="18" charset="0"/>
                                      </a:rPr>
                                    </m:ctrlPr>
                                  </m:fPr>
                                  <m:num>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𝑧</m:t>
                                        </m:r>
                                      </m:e>
                                    </m:acc>
                                  </m:num>
                                  <m:den>
                                    <m:r>
                                      <a:rPr lang="pt-BR" i="1">
                                        <a:latin typeface="Cambria Math" panose="02040503050406030204" pitchFamily="18" charset="0"/>
                                        <a:ea typeface="Cambria Math" panose="02040503050406030204" pitchFamily="18" charset="0"/>
                                      </a:rPr>
                                      <m:t>𝑦</m:t>
                                    </m:r>
                                  </m:den>
                                </m:f>
                                <m:r>
                                  <a:rPr lang="pt-BR" i="1">
                                    <a:latin typeface="Cambria Math" panose="02040503050406030204" pitchFamily="18" charset="0"/>
                                    <a:ea typeface="Cambria Math" panose="02040503050406030204" pitchFamily="18" charset="0"/>
                                  </a:rPr>
                                  <m:t>+</m:t>
                                </m:r>
                                <m:d>
                                  <m:dPr>
                                    <m:ctrlPr>
                                      <a:rPr lang="pt-BR" i="1">
                                        <a:latin typeface="Cambria Math" panose="02040503050406030204" pitchFamily="18" charset="0"/>
                                        <a:ea typeface="Cambria Math" panose="02040503050406030204" pitchFamily="18" charset="0"/>
                                      </a:rPr>
                                    </m:ctrlPr>
                                  </m:dPr>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1</m:t>
                                        </m:r>
                                      </m:num>
                                      <m:den>
                                        <m:r>
                                          <a:rPr lang="pt-BR" i="1">
                                            <a:latin typeface="Cambria Math" panose="02040503050406030204" pitchFamily="18" charset="0"/>
                                            <a:ea typeface="Cambria Math" panose="02040503050406030204" pitchFamily="18" charset="0"/>
                                          </a:rPr>
                                          <m:t>2</m:t>
                                        </m:r>
                                      </m:den>
                                    </m:f>
                                    <m:r>
                                      <a:rPr lang="pt-BR" i="1">
                                        <a:latin typeface="Cambria Math" panose="02040503050406030204" pitchFamily="18" charset="0"/>
                                        <a:ea typeface="Cambria Math" panose="02040503050406030204" pitchFamily="18" charset="0"/>
                                      </a:rPr>
                                      <m:t>𝑏</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𝑑</m:t>
                                    </m:r>
                                  </m:e>
                                </m:d>
                                <m:f>
                                  <m:fPr>
                                    <m:ctrlPr>
                                      <a:rPr lang="pt-BR" i="1">
                                        <a:latin typeface="Cambria Math" panose="02040503050406030204" pitchFamily="18" charset="0"/>
                                        <a:ea typeface="Cambria Math" panose="02040503050406030204" pitchFamily="18" charset="0"/>
                                      </a:rPr>
                                    </m:ctrlPr>
                                  </m:fPr>
                                  <m:num>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num>
                                  <m:den>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den>
                                </m:f>
                                <m:r>
                                  <a:rPr lang="pt-BR" i="1">
                                    <a:latin typeface="Cambria Math" panose="02040503050406030204" pitchFamily="18" charset="0"/>
                                    <a:ea typeface="Cambria Math" panose="02040503050406030204" pitchFamily="18" charset="0"/>
                                  </a:rPr>
                                  <m:t>−</m:t>
                                </m:r>
                                <m:f>
                                  <m:fPr>
                                    <m:ctrlPr>
                                      <a:rPr lang="pt-BR" i="1">
                                        <a:latin typeface="Cambria Math" panose="02040503050406030204" pitchFamily="18" charset="0"/>
                                        <a:ea typeface="Cambria Math" panose="02040503050406030204" pitchFamily="18" charset="0"/>
                                      </a:rPr>
                                    </m:ctrlPr>
                                  </m:fPr>
                                  <m:num>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𝜆</m:t>
                                        </m:r>
                                      </m:e>
                                      <m:sub>
                                        <m:r>
                                          <a:rPr lang="pt-BR" i="1">
                                            <a:latin typeface="Cambria Math" panose="02040503050406030204" pitchFamily="18" charset="0"/>
                                            <a:ea typeface="Cambria Math" panose="02040503050406030204" pitchFamily="18" charset="0"/>
                                          </a:rPr>
                                          <m:t>0</m:t>
                                        </m:r>
                                      </m:sub>
                                    </m:sSub>
                                  </m:num>
                                  <m:den>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den>
                                </m:f>
                              </m:e>
                            </m:d>
                          </m:e>
                          <m:e>
                            <m:r>
                              <a:rPr lang="pt-BR" i="1" smtClean="0">
                                <a:latin typeface="Cambria Math" panose="02040503050406030204" pitchFamily="18" charset="0"/>
                              </a:rPr>
                              <m:t>𝑀</m:t>
                            </m:r>
                            <m:r>
                              <a:rPr lang="pt-BR" b="0" i="1" smtClean="0">
                                <a:latin typeface="Cambria Math" panose="02040503050406030204" pitchFamily="18" charset="0"/>
                              </a:rPr>
                              <m:t>=</m:t>
                            </m:r>
                            <m:r>
                              <a:rPr lang="pt-BR" b="0" i="1" smtClean="0">
                                <a:latin typeface="Cambria Math" panose="02040503050406030204" pitchFamily="18" charset="0"/>
                              </a:rPr>
                              <m:t>𝐿𝑑</m:t>
                            </m:r>
                            <m:r>
                              <a:rPr lang="pt-BR" b="0"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𝜋𝜌</m:t>
                            </m:r>
                            <m:sSup>
                              <m:sSupPr>
                                <m:ctrlPr>
                                  <a:rPr lang="pt-BR" b="0" i="1" smtClean="0">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𝑏</m:t>
                                </m:r>
                              </m:e>
                              <m:sup>
                                <m:r>
                                  <a:rPr lang="pt-BR" b="0" i="1" smtClean="0">
                                    <a:latin typeface="Cambria Math" panose="02040503050406030204" pitchFamily="18" charset="0"/>
                                    <a:ea typeface="Cambria Math" panose="02040503050406030204" pitchFamily="18" charset="0"/>
                                  </a:rPr>
                                  <m:t>2</m:t>
                                </m:r>
                              </m:sup>
                            </m:sSup>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1</m:t>
                                    </m:r>
                                  </m:num>
                                  <m:den>
                                    <m:r>
                                      <a:rPr lang="pt-BR" i="1">
                                        <a:latin typeface="Cambria Math" panose="02040503050406030204" pitchFamily="18" charset="0"/>
                                        <a:ea typeface="Cambria Math" panose="02040503050406030204" pitchFamily="18" charset="0"/>
                                      </a:rPr>
                                      <m:t>2</m:t>
                                    </m:r>
                                  </m:den>
                                </m:f>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acc>
                                  <m:accPr>
                                    <m:chr m:val="̇"/>
                                    <m:ctrlPr>
                                      <a:rPr lang="en-US" i="1">
                                        <a:latin typeface="Cambria Math" panose="02040503050406030204" pitchFamily="18" charset="0"/>
                                      </a:rPr>
                                    </m:ctrlPr>
                                  </m:accPr>
                                  <m:e>
                                    <m:r>
                                      <a:rPr lang="pt-BR" i="1">
                                        <a:latin typeface="Cambria Math" panose="02040503050406030204" pitchFamily="18" charset="0"/>
                                      </a:rPr>
                                      <m:t>𝑧</m:t>
                                    </m:r>
                                  </m:e>
                                </m:acc>
                                <m:r>
                                  <a:rPr lang="pt-BR" b="0" i="1" smtClean="0">
                                    <a:latin typeface="Cambria Math" panose="02040503050406030204" pitchFamily="18" charset="0"/>
                                  </a:rPr>
                                  <m:t>−</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1</m:t>
                                    </m:r>
                                  </m:num>
                                  <m:den>
                                    <m:r>
                                      <a:rPr lang="pt-BR" i="1">
                                        <a:latin typeface="Cambria Math" panose="02040503050406030204" pitchFamily="18" charset="0"/>
                                        <a:ea typeface="Cambria Math" panose="02040503050406030204" pitchFamily="18" charset="0"/>
                                      </a:rPr>
                                      <m:t>2</m:t>
                                    </m:r>
                                  </m:den>
                                </m:f>
                                <m:r>
                                  <a:rPr lang="pt-BR" b="0" i="1" smtClean="0">
                                    <a:latin typeface="Cambria Math" panose="02040503050406030204" pitchFamily="18" charset="0"/>
                                    <a:ea typeface="Cambria Math" panose="02040503050406030204" pitchFamily="18" charset="0"/>
                                  </a:rPr>
                                  <m:t>𝑑</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acc>
                                  <m:accPr>
                                    <m:chr m:val="̇"/>
                                    <m:ctrlPr>
                                      <a:rPr lang="en-US" i="1">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m:t>
                                    </m:r>
                                  </m:den>
                                </m:f>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𝜆</m:t>
                                    </m:r>
                                  </m:e>
                                  <m:sub>
                                    <m:r>
                                      <a:rPr lang="pt-BR" i="1">
                                        <a:latin typeface="Cambria Math" panose="02040503050406030204" pitchFamily="18" charset="0"/>
                                        <a:ea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m:t>
                                </m:r>
                                <m:f>
                                  <m:fPr>
                                    <m:ctrlPr>
                                      <a:rPr lang="pt-BR" b="0" i="1" smtClean="0">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1</m:t>
                                    </m:r>
                                  </m:num>
                                  <m:den>
                                    <m:r>
                                      <a:rPr lang="pt-BR" b="0" i="1" smtClean="0">
                                        <a:latin typeface="Cambria Math" panose="02040503050406030204" pitchFamily="18" charset="0"/>
                                        <a:ea typeface="Cambria Math" panose="02040503050406030204" pitchFamily="18" charset="0"/>
                                      </a:rPr>
                                      <m:t>16</m:t>
                                    </m:r>
                                  </m:den>
                                </m:f>
                                <m:sSup>
                                  <m:sSupPr>
                                    <m:ctrlPr>
                                      <a:rPr lang="pt-BR" b="0" i="1" smtClean="0">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𝑏</m:t>
                                    </m:r>
                                  </m:e>
                                  <m:sup>
                                    <m:r>
                                      <a:rPr lang="pt-BR" b="0" i="1" smtClean="0">
                                        <a:latin typeface="Cambria Math" panose="02040503050406030204" pitchFamily="18" charset="0"/>
                                        <a:ea typeface="Cambria Math" panose="02040503050406030204" pitchFamily="18" charset="0"/>
                                      </a:rPr>
                                      <m:t>2</m:t>
                                    </m:r>
                                  </m:sup>
                                </m:sSup>
                                <m:acc>
                                  <m:accPr>
                                    <m:chr m:val="̈"/>
                                    <m:ctrlPr>
                                      <a:rPr lang="pt-BR" b="0" i="1" smtClean="0">
                                        <a:latin typeface="Cambria Math" panose="02040503050406030204" pitchFamily="18" charset="0"/>
                                        <a:ea typeface="Cambria Math" panose="02040503050406030204" pitchFamily="18" charset="0"/>
                                      </a:rPr>
                                    </m:ctrlPr>
                                  </m:accPr>
                                  <m:e>
                                    <m:r>
                                      <a:rPr lang="pt-BR" b="0" i="1" smtClean="0">
                                        <a:latin typeface="Cambria Math" panose="02040503050406030204" pitchFamily="18" charset="0"/>
                                        <a:ea typeface="Cambria Math" panose="02040503050406030204" pitchFamily="18" charset="0"/>
                                      </a:rPr>
                                      <m:t>𝛼</m:t>
                                    </m:r>
                                  </m:e>
                                </m:acc>
                              </m:e>
                            </m:d>
                          </m:e>
                          <m:e>
                            <m:r>
                              <a:rPr lang="pt-BR" b="0" i="1" smtClean="0">
                                <a:latin typeface="Cambria Math" panose="02040503050406030204" pitchFamily="18" charset="0"/>
                              </a:rPr>
                              <m:t>𝐷</m:t>
                            </m:r>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𝜌</m:t>
                            </m:r>
                            <m:r>
                              <a:rPr lang="pt-BR" b="0" i="1" smtClean="0">
                                <a:latin typeface="Cambria Math" panose="02040503050406030204" pitchFamily="18" charset="0"/>
                                <a:ea typeface="Cambria Math" panose="02040503050406030204" pitchFamily="18" charset="0"/>
                              </a:rPr>
                              <m:t>𝑏</m:t>
                            </m:r>
                            <m:sSup>
                              <m:sSupPr>
                                <m:ctrlPr>
                                  <a:rPr lang="pt-BR" b="0" i="1" smtClean="0">
                                    <a:latin typeface="Cambria Math" panose="02040503050406030204" pitchFamily="18" charset="0"/>
                                    <a:ea typeface="Cambria Math" panose="02040503050406030204" pitchFamily="18" charset="0"/>
                                  </a:rPr>
                                </m:ctrlPr>
                              </m:sSupPr>
                              <m:e>
                                <m:acc>
                                  <m:accPr>
                                    <m:chr m:val="̇"/>
                                    <m:ctrlPr>
                                      <a:rPr lang="pt-BR" b="0" i="1" smtClean="0">
                                        <a:latin typeface="Cambria Math" panose="02040503050406030204" pitchFamily="18" charset="0"/>
                                        <a:ea typeface="Cambria Math" panose="02040503050406030204" pitchFamily="18" charset="0"/>
                                      </a:rPr>
                                    </m:ctrlPr>
                                  </m:accPr>
                                  <m:e>
                                    <m:r>
                                      <a:rPr lang="pt-BR" b="0" i="1" smtClean="0">
                                        <a:latin typeface="Cambria Math" panose="02040503050406030204" pitchFamily="18" charset="0"/>
                                        <a:ea typeface="Cambria Math" panose="02040503050406030204" pitchFamily="18" charset="0"/>
                                      </a:rPr>
                                      <m:t>𝑧</m:t>
                                    </m:r>
                                  </m:e>
                                </m:acc>
                              </m:e>
                              <m:sup>
                                <m:r>
                                  <a:rPr lang="pt-BR" b="0" i="1" smtClean="0">
                                    <a:latin typeface="Cambria Math" panose="02040503050406030204" pitchFamily="18" charset="0"/>
                                    <a:ea typeface="Cambria Math" panose="02040503050406030204" pitchFamily="18" charset="0"/>
                                  </a:rPr>
                                  <m:t>2</m:t>
                                </m:r>
                              </m:sup>
                            </m:sSup>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𝐶</m:t>
                                </m:r>
                              </m:e>
                              <m:sub>
                                <m:r>
                                  <a:rPr lang="pt-BR" b="0" i="1" smtClean="0">
                                    <a:latin typeface="Cambria Math" panose="02040503050406030204" pitchFamily="18" charset="0"/>
                                    <a:ea typeface="Cambria Math" panose="02040503050406030204" pitchFamily="18" charset="0"/>
                                  </a:rPr>
                                  <m:t>𝑑</m:t>
                                </m:r>
                                <m:r>
                                  <a:rPr lang="pt-BR" b="0" i="1" smtClean="0">
                                    <a:latin typeface="Cambria Math" panose="02040503050406030204" pitchFamily="18" charset="0"/>
                                    <a:ea typeface="Cambria Math" panose="02040503050406030204" pitchFamily="18" charset="0"/>
                                  </a:rPr>
                                  <m:t>0</m:t>
                                </m:r>
                              </m:sub>
                            </m:sSub>
                          </m:e>
                        </m:eqArr>
                      </m:e>
                    </m:d>
                  </m:oMath>
                </a14:m>
                <a:endParaRPr lang="en-US" dirty="0"/>
              </a:p>
            </p:txBody>
          </p:sp>
        </mc:Choice>
        <mc:Fallback>
          <p:sp>
            <p:nvSpPr>
              <p:cNvPr id="4" name="Content Placeholder 3"/>
              <p:cNvSpPr>
                <a:spLocks noGrp="1" noRot="1" noChangeAspect="1" noMove="1" noResize="1" noEditPoints="1" noAdjustHandles="1" noChangeArrowheads="1" noChangeShapeType="1" noTextEdit="1"/>
              </p:cNvSpPr>
              <p:nvPr>
                <p:ph idx="1"/>
              </p:nvPr>
            </p:nvSpPr>
            <p:spPr>
              <a:xfrm>
                <a:off x="1141412" y="2249486"/>
                <a:ext cx="9905999" cy="3695701"/>
              </a:xfrm>
              <a:blipFill rotWithShape="0">
                <a:blip r:embed="rId4"/>
                <a:stretch>
                  <a:fillRect l="-1231" t="-2145"/>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cap="none" dirty="0" smtClean="0"/>
              <a:t>5. Peters </a:t>
            </a:r>
            <a:r>
              <a:rPr lang="en-US" i="1" cap="none" dirty="0" smtClean="0"/>
              <a:t>et al</a:t>
            </a:r>
            <a:r>
              <a:rPr lang="en-US" cap="none" dirty="0" smtClean="0"/>
              <a:t>. “Finite State Induced Flow Models. I: Two-dimensional Thin Airfoil”. Journal Of Aircraft, 1995</a:t>
            </a:r>
            <a:endParaRPr lang="en-US" cap="none" dirty="0"/>
          </a:p>
        </p:txBody>
      </p:sp>
    </p:spTree>
    <p:extLst>
      <p:ext uri="{BB962C8B-B14F-4D97-AF65-F5344CB8AC3E}">
        <p14:creationId xmlns:p14="http://schemas.microsoft.com/office/powerpoint/2010/main" val="14601372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xmlns="" id="{5BE62A68-92FB-4DA6-B1D6-FA043544A9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93" name="Picture 2">
            <a:extLst>
              <a:ext uri="{FF2B5EF4-FFF2-40B4-BE49-F238E27FC236}">
                <a16:creationId xmlns:a16="http://schemas.microsoft.com/office/drawing/2014/main" xmlns="" id="{10A6DFCC-5864-48A7-8196-CBCF038BB88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cstate="email">
            <a:alphaModFix amt="30000"/>
            <a:extLst>
              <a:ext uri="{28A0092B-C50C-407E-A947-70E740481C1C}">
                <a14:useLocalDpi xmlns:a14="http://schemas.microsoft.com/office/drawing/2010/main"/>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95" name="Group 94">
            <a:extLst>
              <a:ext uri="{FF2B5EF4-FFF2-40B4-BE49-F238E27FC236}">
                <a16:creationId xmlns:a16="http://schemas.microsoft.com/office/drawing/2014/main" xmlns="" id="{03CA880E-A155-41A2-B87D-21AC3CE3331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96" name="Rectangle 5">
              <a:extLst>
                <a:ext uri="{FF2B5EF4-FFF2-40B4-BE49-F238E27FC236}">
                  <a16:creationId xmlns:a16="http://schemas.microsoft.com/office/drawing/2014/main" xmlns="" id="{AD179668-A46F-4D4C-8C75-2F3B4B5787B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97" name="Freeform 6">
              <a:extLst>
                <a:ext uri="{FF2B5EF4-FFF2-40B4-BE49-F238E27FC236}">
                  <a16:creationId xmlns:a16="http://schemas.microsoft.com/office/drawing/2014/main" xmlns="" id="{0DB283C2-E19A-4A75-909F-450DB72DECD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8" name="Freeform 7">
              <a:extLst>
                <a:ext uri="{FF2B5EF4-FFF2-40B4-BE49-F238E27FC236}">
                  <a16:creationId xmlns:a16="http://schemas.microsoft.com/office/drawing/2014/main" xmlns="" id="{B674E08A-09B5-42AD-805C-43DAE1D0BE9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9" name="Freeform 8">
              <a:extLst>
                <a:ext uri="{FF2B5EF4-FFF2-40B4-BE49-F238E27FC236}">
                  <a16:creationId xmlns:a16="http://schemas.microsoft.com/office/drawing/2014/main" xmlns="" id="{248B903F-D11E-41B4-A6F7-5ACF56D76B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0" name="Freeform 9">
              <a:extLst>
                <a:ext uri="{FF2B5EF4-FFF2-40B4-BE49-F238E27FC236}">
                  <a16:creationId xmlns:a16="http://schemas.microsoft.com/office/drawing/2014/main" xmlns="" id="{68B65942-DED3-475B-B28D-839E15541C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1" name="Freeform 10">
              <a:extLst>
                <a:ext uri="{FF2B5EF4-FFF2-40B4-BE49-F238E27FC236}">
                  <a16:creationId xmlns:a16="http://schemas.microsoft.com/office/drawing/2014/main" xmlns="" id="{54C02C20-8E50-4D5F-9E89-7266186B10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2" name="Freeform 11">
              <a:extLst>
                <a:ext uri="{FF2B5EF4-FFF2-40B4-BE49-F238E27FC236}">
                  <a16:creationId xmlns:a16="http://schemas.microsoft.com/office/drawing/2014/main" xmlns="" id="{057C79DE-C22B-4732-B921-1EEF64DAD2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3" name="Freeform 12">
              <a:extLst>
                <a:ext uri="{FF2B5EF4-FFF2-40B4-BE49-F238E27FC236}">
                  <a16:creationId xmlns:a16="http://schemas.microsoft.com/office/drawing/2014/main" xmlns="" id="{21E55FE5-F856-4E6D-A505-4A5AA92FC2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4" name="Freeform 13">
              <a:extLst>
                <a:ext uri="{FF2B5EF4-FFF2-40B4-BE49-F238E27FC236}">
                  <a16:creationId xmlns:a16="http://schemas.microsoft.com/office/drawing/2014/main" xmlns="" id="{564ACC84-D8A2-43FB-AB43-D7A892AC83B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5" name="Freeform 14">
              <a:extLst>
                <a:ext uri="{FF2B5EF4-FFF2-40B4-BE49-F238E27FC236}">
                  <a16:creationId xmlns:a16="http://schemas.microsoft.com/office/drawing/2014/main" xmlns="" id="{33DE6074-A243-4841-8A21-41739E524B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6" name="Freeform 15">
              <a:extLst>
                <a:ext uri="{FF2B5EF4-FFF2-40B4-BE49-F238E27FC236}">
                  <a16:creationId xmlns:a16="http://schemas.microsoft.com/office/drawing/2014/main" xmlns="" id="{6AD73007-A6A4-498E-8AF9-C3F7D61DCDB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7" name="Line 16">
              <a:extLst>
                <a:ext uri="{FF2B5EF4-FFF2-40B4-BE49-F238E27FC236}">
                  <a16:creationId xmlns:a16="http://schemas.microsoft.com/office/drawing/2014/main" xmlns="" id="{541BFD40-70B0-48BA-9216-9C67411F450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8" name="Freeform 17">
              <a:extLst>
                <a:ext uri="{FF2B5EF4-FFF2-40B4-BE49-F238E27FC236}">
                  <a16:creationId xmlns:a16="http://schemas.microsoft.com/office/drawing/2014/main" xmlns="" id="{7DFC59A5-0E43-4308-8BFB-F505CFB549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9" name="Freeform 18">
              <a:extLst>
                <a:ext uri="{FF2B5EF4-FFF2-40B4-BE49-F238E27FC236}">
                  <a16:creationId xmlns:a16="http://schemas.microsoft.com/office/drawing/2014/main" xmlns="" id="{0852232F-7FE7-4B61-AC34-F29289DAC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0" name="Freeform 19">
              <a:extLst>
                <a:ext uri="{FF2B5EF4-FFF2-40B4-BE49-F238E27FC236}">
                  <a16:creationId xmlns:a16="http://schemas.microsoft.com/office/drawing/2014/main" xmlns="" id="{F2467A7F-F122-4464-A682-8C4DB1DA1E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1" name="Freeform 20">
              <a:extLst>
                <a:ext uri="{FF2B5EF4-FFF2-40B4-BE49-F238E27FC236}">
                  <a16:creationId xmlns:a16="http://schemas.microsoft.com/office/drawing/2014/main" xmlns="" id="{2178D569-0695-49D6-8261-1BF6E2E48F2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2" name="Rectangle 21">
              <a:extLst>
                <a:ext uri="{FF2B5EF4-FFF2-40B4-BE49-F238E27FC236}">
                  <a16:creationId xmlns:a16="http://schemas.microsoft.com/office/drawing/2014/main" xmlns="" id="{E289FFF1-2E96-4F4A-94D2-D1FED6AE8AA2}"/>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13" name="Freeform 22">
              <a:extLst>
                <a:ext uri="{FF2B5EF4-FFF2-40B4-BE49-F238E27FC236}">
                  <a16:creationId xmlns:a16="http://schemas.microsoft.com/office/drawing/2014/main" xmlns="" id="{F0509D92-D47A-49BC-899A-0C2AB53BC6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4" name="Freeform 23">
              <a:extLst>
                <a:ext uri="{FF2B5EF4-FFF2-40B4-BE49-F238E27FC236}">
                  <a16:creationId xmlns:a16="http://schemas.microsoft.com/office/drawing/2014/main" xmlns="" id="{606E419B-186B-4DA7-95FA-F921A2D3FC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5" name="Freeform 24">
              <a:extLst>
                <a:ext uri="{FF2B5EF4-FFF2-40B4-BE49-F238E27FC236}">
                  <a16:creationId xmlns:a16="http://schemas.microsoft.com/office/drawing/2014/main" xmlns="" id="{35DBBAC4-A0DC-44A6-A64F-3FF22BC30B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6" name="Freeform 25">
              <a:extLst>
                <a:ext uri="{FF2B5EF4-FFF2-40B4-BE49-F238E27FC236}">
                  <a16:creationId xmlns:a16="http://schemas.microsoft.com/office/drawing/2014/main" xmlns="" id="{45359546-A3CF-4560-869D-4C642B0F754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7" name="Freeform 26">
              <a:extLst>
                <a:ext uri="{FF2B5EF4-FFF2-40B4-BE49-F238E27FC236}">
                  <a16:creationId xmlns:a16="http://schemas.microsoft.com/office/drawing/2014/main" xmlns="" id="{A9D2DDA1-3EE0-4B5E-8107-6000BCB2B4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8" name="Freeform 27">
              <a:extLst>
                <a:ext uri="{FF2B5EF4-FFF2-40B4-BE49-F238E27FC236}">
                  <a16:creationId xmlns:a16="http://schemas.microsoft.com/office/drawing/2014/main" xmlns="" id="{6DA22C48-18EA-47BE-B75A-9594E025BE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9" name="Freeform 28">
              <a:extLst>
                <a:ext uri="{FF2B5EF4-FFF2-40B4-BE49-F238E27FC236}">
                  <a16:creationId xmlns:a16="http://schemas.microsoft.com/office/drawing/2014/main" xmlns="" id="{411A5F9B-C5BD-4FE0-BEE1-5FA9B82FB3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0" name="Freeform 29">
              <a:extLst>
                <a:ext uri="{FF2B5EF4-FFF2-40B4-BE49-F238E27FC236}">
                  <a16:creationId xmlns:a16="http://schemas.microsoft.com/office/drawing/2014/main" xmlns="" id="{AFFCFD60-FB34-408B-A2EA-311A1093D0E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1" name="Freeform 30">
              <a:extLst>
                <a:ext uri="{FF2B5EF4-FFF2-40B4-BE49-F238E27FC236}">
                  <a16:creationId xmlns:a16="http://schemas.microsoft.com/office/drawing/2014/main" xmlns="" id="{72B9EBCA-3EF6-4296-80E0-CD849B27ED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2" name="Freeform 31">
              <a:extLst>
                <a:ext uri="{FF2B5EF4-FFF2-40B4-BE49-F238E27FC236}">
                  <a16:creationId xmlns:a16="http://schemas.microsoft.com/office/drawing/2014/main" xmlns="" id="{CC021197-0DB7-42B6-93BB-32252A93738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p:txBody>
          <a:bodyPr>
            <a:normAutofit/>
          </a:bodyPr>
          <a:lstStyle/>
          <a:p>
            <a:r>
              <a:rPr lang="en-US" sz="3200" dirty="0"/>
              <a:t>The </a:t>
            </a:r>
            <a:r>
              <a:rPr lang="en-US" sz="3200" dirty="0" err="1"/>
              <a:t>Aeroelastic</a:t>
            </a:r>
            <a:r>
              <a:rPr lang="en-US" sz="3200" dirty="0"/>
              <a:t> </a:t>
            </a:r>
            <a:r>
              <a:rPr lang="en-US" sz="3200" dirty="0" smtClean="0"/>
              <a:t>model: Linearized model</a:t>
            </a:r>
            <a:endParaRPr lang="en-US" sz="3300" dirty="0">
              <a:solidFill>
                <a:srgbClr val="FFFFFF"/>
              </a:solidFill>
            </a:endParaRPr>
          </a:p>
        </p:txBody>
      </p:sp>
      <p:sp>
        <p:nvSpPr>
          <p:cNvPr id="3" name="Slide Number Placeholder 2"/>
          <p:cNvSpPr>
            <a:spLocks noGrp="1"/>
          </p:cNvSpPr>
          <p:nvPr>
            <p:ph type="sldNum" sz="quarter" idx="12"/>
          </p:nvPr>
        </p:nvSpPr>
        <p:spPr/>
        <p:txBody>
          <a:bodyPr/>
          <a:lstStyle/>
          <a:p>
            <a:fld id="{6D22F896-40B5-4ADD-8801-0D06FADFA095}" type="slidenum">
              <a:rPr lang="en-US" smtClean="0"/>
              <a:t>16</a:t>
            </a:fld>
            <a:endParaRPr lang="en-US" dirty="0"/>
          </a:p>
        </p:txBody>
      </p:sp>
      <p:grpSp>
        <p:nvGrpSpPr>
          <p:cNvPr id="126" name="Group 125">
            <a:extLst>
              <a:ext uri="{FF2B5EF4-FFF2-40B4-BE49-F238E27FC236}">
                <a16:creationId xmlns:a16="http://schemas.microsoft.com/office/drawing/2014/main" xmlns="" id="{A847D4E2-EA7B-40EF-8062-D1FAF838F65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xmlns="" id="{F1549F3B-53A1-4D15-8E8E-4297D91B8D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8" name="Freeform 33">
              <a:extLst>
                <a:ext uri="{FF2B5EF4-FFF2-40B4-BE49-F238E27FC236}">
                  <a16:creationId xmlns:a16="http://schemas.microsoft.com/office/drawing/2014/main" xmlns="" id="{841347B2-F767-433C-946A-1B19B4C40EB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9" name="Freeform 34">
              <a:extLst>
                <a:ext uri="{FF2B5EF4-FFF2-40B4-BE49-F238E27FC236}">
                  <a16:creationId xmlns:a16="http://schemas.microsoft.com/office/drawing/2014/main" xmlns="" id="{B34A4847-B6CA-4001-8EB1-33B3854A44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0" name="Freeform 35">
              <a:extLst>
                <a:ext uri="{FF2B5EF4-FFF2-40B4-BE49-F238E27FC236}">
                  <a16:creationId xmlns:a16="http://schemas.microsoft.com/office/drawing/2014/main" xmlns="" id="{EF334B32-D0A0-45DE-99CB-37A3E56ECE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1" name="Freeform 36">
              <a:extLst>
                <a:ext uri="{FF2B5EF4-FFF2-40B4-BE49-F238E27FC236}">
                  <a16:creationId xmlns:a16="http://schemas.microsoft.com/office/drawing/2014/main" xmlns="" id="{5D1098DF-5812-4A6F-A4B7-AFEBEDA983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2" name="Freeform 37">
              <a:extLst>
                <a:ext uri="{FF2B5EF4-FFF2-40B4-BE49-F238E27FC236}">
                  <a16:creationId xmlns:a16="http://schemas.microsoft.com/office/drawing/2014/main" xmlns="" id="{2A72CC5D-2EA1-4ABD-B694-045401D7F2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3" name="Freeform 38">
              <a:extLst>
                <a:ext uri="{FF2B5EF4-FFF2-40B4-BE49-F238E27FC236}">
                  <a16:creationId xmlns:a16="http://schemas.microsoft.com/office/drawing/2014/main" xmlns="" id="{47B8C57D-403F-4D5B-9724-24276E99B44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4" name="Freeform 39">
              <a:extLst>
                <a:ext uri="{FF2B5EF4-FFF2-40B4-BE49-F238E27FC236}">
                  <a16:creationId xmlns:a16="http://schemas.microsoft.com/office/drawing/2014/main" xmlns="" id="{4890E5D3-F793-4B6A-AA8F-1F6C03BD1B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5" name="Freeform 40">
              <a:extLst>
                <a:ext uri="{FF2B5EF4-FFF2-40B4-BE49-F238E27FC236}">
                  <a16:creationId xmlns:a16="http://schemas.microsoft.com/office/drawing/2014/main" xmlns="" id="{68A2FE4A-346D-4EA5-B377-EED4515161C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6" name="Rectangle 41">
              <a:extLst>
                <a:ext uri="{FF2B5EF4-FFF2-40B4-BE49-F238E27FC236}">
                  <a16:creationId xmlns:a16="http://schemas.microsoft.com/office/drawing/2014/main" xmlns="" id="{2F12D5D5-9BB1-4D89-B5B4-8F8353825B7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grpSp>
      <mc:AlternateContent xmlns:mc="http://schemas.openxmlformats.org/markup-compatibility/2006">
        <mc:Choice xmlns:a14="http://schemas.microsoft.com/office/drawing/2010/main" Requires="a14">
          <p:sp>
            <p:nvSpPr>
              <p:cNvPr id="4" name="Content Placeholder 3"/>
              <p:cNvSpPr>
                <a:spLocks noGrp="1"/>
              </p:cNvSpPr>
              <p:nvPr>
                <p:ph idx="1"/>
              </p:nvPr>
            </p:nvSpPr>
            <p:spPr>
              <a:xfrm>
                <a:off x="1141412" y="2249486"/>
                <a:ext cx="9905999" cy="3695701"/>
              </a:xfrm>
            </p:spPr>
            <p:txBody>
              <a:bodyPr>
                <a:normAutofit/>
              </a:bodyPr>
              <a:lstStyle/>
              <a:p>
                <a:pPr marL="285750" indent="-285750"/>
                <a:r>
                  <a:rPr lang="en-US" dirty="0" smtClean="0"/>
                  <a:t>The numerical linearization process results in the following space state model:</a:t>
                </a:r>
              </a:p>
              <a:p>
                <a:pPr marL="285750" indent="-285750"/>
                <a:endParaRPr lang="en-US" dirty="0"/>
              </a:p>
              <a:p>
                <a:pPr marL="285750" indent="-285750"/>
                <a:endParaRPr lang="en-US" dirty="0" smtClean="0"/>
              </a:p>
              <a:p>
                <a:pPr marL="285750" indent="-285750"/>
                <a:endParaRPr lang="en-US" dirty="0"/>
              </a:p>
              <a:p>
                <a:pPr marL="285750" indent="-285750"/>
                <a:r>
                  <a:rPr lang="en-US" dirty="0" smtClean="0"/>
                  <a:t>The eigenvalues of the system come from </a:t>
                </a:r>
                <a14:m>
                  <m:oMath xmlns:m="http://schemas.openxmlformats.org/officeDocument/2006/math">
                    <m:sSup>
                      <m:sSupPr>
                        <m:ctrlPr>
                          <a:rPr lang="en-US" i="1" smtClean="0">
                            <a:latin typeface="Cambria Math" panose="02040503050406030204" pitchFamily="18" charset="0"/>
                          </a:rPr>
                        </m:ctrlPr>
                      </m:sSupPr>
                      <m:e>
                        <m:r>
                          <a:rPr lang="pt-BR" b="0" i="1" smtClean="0">
                            <a:latin typeface="Cambria Math" panose="02040503050406030204" pitchFamily="18" charset="0"/>
                          </a:rPr>
                          <m:t>𝑀</m:t>
                        </m:r>
                      </m:e>
                      <m:sup>
                        <m:r>
                          <a:rPr lang="pt-BR" b="0" i="1" smtClean="0">
                            <a:latin typeface="Cambria Math" panose="02040503050406030204" pitchFamily="18" charset="0"/>
                          </a:rPr>
                          <m:t>−1</m:t>
                        </m:r>
                      </m:sup>
                    </m:sSup>
                    <m:r>
                      <a:rPr lang="pt-BR" b="0" i="1" smtClean="0">
                        <a:latin typeface="Cambria Math" panose="02040503050406030204" pitchFamily="18" charset="0"/>
                      </a:rPr>
                      <m:t>𝐴</m:t>
                    </m:r>
                  </m:oMath>
                </a14:m>
                <a:r>
                  <a:rPr lang="en-US" dirty="0" smtClean="0"/>
                  <a:t>, when the real parte of the eigenvalue is positive, the solution of the system diverges and the flutter phenomenon happens</a:t>
                </a:r>
                <a:endParaRPr lang="en-US" dirty="0"/>
              </a:p>
            </p:txBody>
          </p:sp>
        </mc:Choice>
        <mc:Fallback>
          <p:sp>
            <p:nvSpPr>
              <p:cNvPr id="4" name="Content Placeholder 3"/>
              <p:cNvSpPr>
                <a:spLocks noGrp="1" noRot="1" noChangeAspect="1" noMove="1" noResize="1" noEditPoints="1" noAdjustHandles="1" noChangeArrowheads="1" noChangeShapeType="1" noTextEdit="1"/>
              </p:cNvSpPr>
              <p:nvPr>
                <p:ph idx="1"/>
              </p:nvPr>
            </p:nvSpPr>
            <p:spPr>
              <a:xfrm>
                <a:off x="1141412" y="2249486"/>
                <a:ext cx="9905999" cy="3695701"/>
              </a:xfrm>
              <a:blipFill rotWithShape="0">
                <a:blip r:embed="rId4"/>
                <a:stretch>
                  <a:fillRect l="-1231" t="-2145" b="-231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p:cNvSpPr txBox="1"/>
              <p:nvPr/>
            </p:nvSpPr>
            <p:spPr>
              <a:xfrm>
                <a:off x="4643925" y="3117965"/>
                <a:ext cx="2895536" cy="1184042"/>
              </a:xfrm>
              <a:prstGeom prst="rect">
                <a:avLst/>
              </a:prstGeom>
              <a:noFill/>
            </p:spPr>
            <p:txBody>
              <a:bodyPr wrap="none" lIns="0" tIns="0" rIns="0" bIns="0" rtlCol="0">
                <a:spAutoFit/>
              </a:bodyPr>
              <a:lstStyle/>
              <a:p>
                <a14:m>
                  <m:oMath xmlns:m="http://schemas.openxmlformats.org/officeDocument/2006/math">
                    <m:r>
                      <a:rPr lang="pt-BR" b="0" i="1" smtClean="0">
                        <a:latin typeface="Cambria Math" panose="02040503050406030204" pitchFamily="18" charset="0"/>
                      </a:rPr>
                      <m:t>𝑀</m:t>
                    </m:r>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acc>
                              <m:accPr>
                                <m:chr m:val="̇"/>
                                <m:ctrlPr>
                                  <a:rPr lang="pt-BR" b="0" i="1" smtClean="0">
                                    <a:latin typeface="Cambria Math" panose="02040503050406030204" pitchFamily="18" charset="0"/>
                                  </a:rPr>
                                </m:ctrlPr>
                              </m:acc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𝑋</m:t>
                                    </m:r>
                                  </m:e>
                                </m:acc>
                              </m:e>
                            </m:acc>
                          </m:e>
                          <m:e>
                            <m:acc>
                              <m:accPr>
                                <m:chr m:val="̇"/>
                                <m:ctrlPr>
                                  <a:rPr lang="pt-BR" i="1">
                                    <a:latin typeface="Cambria Math" panose="02040503050406030204" pitchFamily="18" charset="0"/>
                                  </a:rPr>
                                </m:ctrlPr>
                              </m:accPr>
                              <m:e>
                                <m:acc>
                                  <m:accPr>
                                    <m:chr m:val="̅"/>
                                    <m:ctrlPr>
                                      <a:rPr lang="pt-BR" i="1">
                                        <a:latin typeface="Cambria Math" panose="02040503050406030204" pitchFamily="18" charset="0"/>
                                      </a:rPr>
                                    </m:ctrlPr>
                                  </m:accPr>
                                  <m:e>
                                    <m:r>
                                      <a:rPr lang="pt-BR" i="1" smtClean="0">
                                        <a:latin typeface="Cambria Math" panose="02040503050406030204" pitchFamily="18" charset="0"/>
                                        <a:ea typeface="Cambria Math" panose="02040503050406030204" pitchFamily="18" charset="0"/>
                                      </a:rPr>
                                      <m:t>𝜖</m:t>
                                    </m:r>
                                  </m:e>
                                </m:acc>
                              </m:e>
                            </m:acc>
                          </m:e>
                          <m:e>
                            <m:acc>
                              <m:accPr>
                                <m:chr m:val="̇"/>
                                <m:ctrlPr>
                                  <a:rPr lang="pt-BR" i="1">
                                    <a:latin typeface="Cambria Math" panose="02040503050406030204" pitchFamily="18" charset="0"/>
                                  </a:rPr>
                                </m:ctrlPr>
                              </m:accPr>
                              <m:e>
                                <m:acc>
                                  <m:accPr>
                                    <m:chr m:val="̅"/>
                                    <m:ctrlPr>
                                      <a:rPr lang="pt-BR" i="1">
                                        <a:latin typeface="Cambria Math" panose="02040503050406030204" pitchFamily="18" charset="0"/>
                                      </a:rPr>
                                    </m:ctrlPr>
                                  </m:accPr>
                                  <m:e>
                                    <m:r>
                                      <a:rPr lang="pt-BR" i="1" smtClean="0">
                                        <a:latin typeface="Cambria Math" panose="02040503050406030204" pitchFamily="18" charset="0"/>
                                        <a:ea typeface="Cambria Math" panose="02040503050406030204" pitchFamily="18" charset="0"/>
                                      </a:rPr>
                                      <m:t>𝜆</m:t>
                                    </m:r>
                                  </m:e>
                                </m:acc>
                              </m:e>
                            </m:acc>
                          </m:e>
                          <m:e>
                            <m:acc>
                              <m:accPr>
                                <m:chr m:val="̇"/>
                                <m:ctrlPr>
                                  <a:rPr lang="pt-BR" i="1">
                                    <a:latin typeface="Cambria Math" panose="02040503050406030204" pitchFamily="18" charset="0"/>
                                  </a:rPr>
                                </m:ctrlPr>
                              </m:accPr>
                              <m:e>
                                <m:acc>
                                  <m:accPr>
                                    <m:chr m:val="̅"/>
                                    <m:ctrlPr>
                                      <a:rPr lang="pt-BR" i="1">
                                        <a:latin typeface="Cambria Math" panose="02040503050406030204" pitchFamily="18" charset="0"/>
                                      </a:rPr>
                                    </m:ctrlPr>
                                  </m:accPr>
                                  <m:e>
                                    <m:r>
                                      <a:rPr lang="pt-BR" b="0" i="1" smtClean="0">
                                        <a:latin typeface="Cambria Math" panose="02040503050406030204" pitchFamily="18" charset="0"/>
                                      </a:rPr>
                                      <m:t>𝑘</m:t>
                                    </m:r>
                                  </m:e>
                                </m:acc>
                              </m:e>
                            </m:acc>
                          </m:e>
                        </m:eqArr>
                      </m:e>
                    </m:d>
                    <m:r>
                      <a:rPr lang="pt-BR" b="0" i="1" smtClean="0">
                        <a:latin typeface="Cambria Math" panose="02040503050406030204" pitchFamily="18" charset="0"/>
                      </a:rPr>
                      <m:t>=</m:t>
                    </m:r>
                    <m:r>
                      <a:rPr lang="pt-BR" b="0" i="1" smtClean="0">
                        <a:latin typeface="Cambria Math" panose="02040503050406030204" pitchFamily="18" charset="0"/>
                      </a:rPr>
                      <m:t>𝐴</m:t>
                    </m:r>
                    <m:d>
                      <m:dPr>
                        <m:begChr m:val="["/>
                        <m:endChr m:val="]"/>
                        <m:ctrlPr>
                          <a:rPr lang="pt-BR" i="1">
                            <a:latin typeface="Cambria Math" panose="02040503050406030204" pitchFamily="18" charset="0"/>
                          </a:rPr>
                        </m:ctrlPr>
                      </m:dPr>
                      <m:e>
                        <m:eqArr>
                          <m:eqArrPr>
                            <m:ctrlPr>
                              <a:rPr lang="pt-BR" i="1">
                                <a:latin typeface="Cambria Math" panose="02040503050406030204" pitchFamily="18" charset="0"/>
                              </a:rPr>
                            </m:ctrlPr>
                          </m:eqArrPr>
                          <m:e>
                            <m:acc>
                              <m:accPr>
                                <m:chr m:val="̅"/>
                                <m:ctrlPr>
                                  <a:rPr lang="pt-BR" i="1">
                                    <a:latin typeface="Cambria Math" panose="02040503050406030204" pitchFamily="18" charset="0"/>
                                  </a:rPr>
                                </m:ctrlPr>
                              </m:accPr>
                              <m:e>
                                <m:r>
                                  <a:rPr lang="pt-BR" i="1">
                                    <a:latin typeface="Cambria Math" panose="02040503050406030204" pitchFamily="18" charset="0"/>
                                  </a:rPr>
                                  <m:t>𝑋</m:t>
                                </m:r>
                              </m:e>
                            </m:acc>
                          </m:e>
                          <m:e>
                            <m:acc>
                              <m:accPr>
                                <m:chr m:val="̅"/>
                                <m:ctrlPr>
                                  <a:rPr lang="pt-BR" i="1">
                                    <a:latin typeface="Cambria Math" panose="02040503050406030204" pitchFamily="18" charset="0"/>
                                  </a:rPr>
                                </m:ctrlPr>
                              </m:accPr>
                              <m:e>
                                <m:r>
                                  <a:rPr lang="pt-BR" i="1">
                                    <a:latin typeface="Cambria Math" panose="02040503050406030204" pitchFamily="18" charset="0"/>
                                    <a:ea typeface="Cambria Math" panose="02040503050406030204" pitchFamily="18" charset="0"/>
                                  </a:rPr>
                                  <m:t>𝜖</m:t>
                                </m:r>
                              </m:e>
                            </m:acc>
                          </m:e>
                          <m:e>
                            <m:acc>
                              <m:accPr>
                                <m:chr m:val="̅"/>
                                <m:ctrlPr>
                                  <a:rPr lang="pt-BR" i="1">
                                    <a:latin typeface="Cambria Math" panose="02040503050406030204" pitchFamily="18" charset="0"/>
                                  </a:rPr>
                                </m:ctrlPr>
                              </m:accPr>
                              <m:e>
                                <m:r>
                                  <a:rPr lang="pt-BR" i="1">
                                    <a:latin typeface="Cambria Math" panose="02040503050406030204" pitchFamily="18" charset="0"/>
                                    <a:ea typeface="Cambria Math" panose="02040503050406030204" pitchFamily="18" charset="0"/>
                                  </a:rPr>
                                  <m:t>𝜆</m:t>
                                </m:r>
                              </m:e>
                            </m:acc>
                          </m:e>
                          <m:e>
                            <m:acc>
                              <m:accPr>
                                <m:chr m:val="̅"/>
                                <m:ctrlPr>
                                  <a:rPr lang="pt-BR" i="1">
                                    <a:latin typeface="Cambria Math" panose="02040503050406030204" pitchFamily="18" charset="0"/>
                                  </a:rPr>
                                </m:ctrlPr>
                              </m:accPr>
                              <m:e>
                                <m:r>
                                  <a:rPr lang="pt-BR" i="1">
                                    <a:latin typeface="Cambria Math" panose="02040503050406030204" pitchFamily="18" charset="0"/>
                                  </a:rPr>
                                  <m:t>𝑘</m:t>
                                </m:r>
                              </m:e>
                            </m:acc>
                          </m:e>
                        </m:eqArr>
                      </m:e>
                    </m:d>
                    <m:r>
                      <a:rPr lang="pt-BR" b="0" i="0" smtClean="0">
                        <a:latin typeface="Cambria Math" panose="02040503050406030204" pitchFamily="18" charset="0"/>
                      </a:rPr>
                      <m:t>+</m:t>
                    </m:r>
                    <m:r>
                      <m:rPr>
                        <m:sty m:val="p"/>
                      </m:rPr>
                      <a:rPr lang="pt-BR" b="0" i="0" smtClean="0">
                        <a:latin typeface="Cambria Math" panose="02040503050406030204" pitchFamily="18" charset="0"/>
                      </a:rPr>
                      <m:t>B</m:t>
                    </m:r>
                    <m:d>
                      <m:dPr>
                        <m:begChr m:val="["/>
                        <m:endChr m:val="]"/>
                        <m:ctrlPr>
                          <a:rPr lang="pt-BR" b="0" i="1" smtClean="0">
                            <a:latin typeface="Cambria Math" panose="02040503050406030204" pitchFamily="18" charset="0"/>
                          </a:rPr>
                        </m:ctrlPr>
                      </m:dPr>
                      <m:e>
                        <m:m>
                          <m:mPr>
                            <m:mcs>
                              <m:mc>
                                <m:mcPr>
                                  <m:count m:val="2"/>
                                  <m:mcJc m:val="center"/>
                                </m:mcPr>
                              </m:mc>
                            </m:mcs>
                            <m:ctrlPr>
                              <a:rPr lang="pt-BR" b="0" i="1" smtClean="0">
                                <a:latin typeface="Cambria Math" panose="02040503050406030204" pitchFamily="18" charset="0"/>
                              </a:rPr>
                            </m:ctrlPr>
                          </m:mPr>
                          <m:mr>
                            <m:e>
                              <m:sSub>
                                <m:sSubPr>
                                  <m:ctrlPr>
                                    <a:rPr lang="pt-BR" b="0" i="1" smtClean="0">
                                      <a:latin typeface="Cambria Math" panose="02040503050406030204" pitchFamily="18" charset="0"/>
                                    </a:rPr>
                                  </m:ctrlPr>
                                </m:sSubPr>
                                <m:e>
                                  <m:acc>
                                    <m:accPr>
                                      <m:chr m:val="̅"/>
                                      <m:ctrlPr>
                                        <a:rPr lang="pt-BR" b="0" i="1" smtClean="0">
                                          <a:latin typeface="Cambria Math" panose="02040503050406030204" pitchFamily="18" charset="0"/>
                                        </a:rPr>
                                      </m:ctrlPr>
                                    </m:accPr>
                                    <m:e>
                                      <m:r>
                                        <a:rPr lang="pt-BR" i="1">
                                          <a:latin typeface="Cambria Math" panose="02040503050406030204" pitchFamily="18" charset="0"/>
                                          <a:ea typeface="Cambria Math" panose="02040503050406030204" pitchFamily="18" charset="0"/>
                                        </a:rPr>
                                        <m:t>𝛿</m:t>
                                      </m:r>
                                    </m:e>
                                  </m:acc>
                                </m:e>
                                <m:sub>
                                  <m:r>
                                    <a:rPr lang="pt-BR" b="0" i="1" smtClean="0">
                                      <a:latin typeface="Cambria Math" panose="02040503050406030204" pitchFamily="18" charset="0"/>
                                    </a:rPr>
                                    <m:t>𝑢</m:t>
                                  </m:r>
                                  <m:r>
                                    <a:rPr lang="pt-BR" b="0" i="1" smtClean="0">
                                      <a:latin typeface="Cambria Math" panose="02040503050406030204" pitchFamily="18" charset="0"/>
                                    </a:rPr>
                                    <m:t>,</m:t>
                                  </m:r>
                                  <m:r>
                                    <a:rPr lang="pt-BR" b="0" i="1" smtClean="0">
                                      <a:latin typeface="Cambria Math" panose="02040503050406030204" pitchFamily="18" charset="0"/>
                                    </a:rPr>
                                    <m:t>𝑖</m:t>
                                  </m:r>
                                </m:sub>
                              </m:sSub>
                            </m:e>
                            <m:e>
                              <m:sSub>
                                <m:sSubPr>
                                  <m:ctrlPr>
                                    <a:rPr lang="pt-BR" b="0" i="1" smtClean="0">
                                      <a:latin typeface="Cambria Math" panose="02040503050406030204" pitchFamily="18" charset="0"/>
                                    </a:rPr>
                                  </m:ctrlPr>
                                </m:sSubPr>
                                <m:e>
                                  <m:acc>
                                    <m:accPr>
                                      <m:chr m:val="̅"/>
                                      <m:ctrlPr>
                                        <a:rPr lang="pt-BR" b="0" i="1" smtClean="0">
                                          <a:latin typeface="Cambria Math" panose="02040503050406030204" pitchFamily="18" charset="0"/>
                                        </a:rPr>
                                      </m:ctrlPr>
                                    </m:accPr>
                                    <m:e>
                                      <m:r>
                                        <a:rPr lang="pt-BR" i="1">
                                          <a:latin typeface="Cambria Math" panose="02040503050406030204" pitchFamily="18" charset="0"/>
                                          <a:ea typeface="Cambria Math" panose="02040503050406030204" pitchFamily="18" charset="0"/>
                                        </a:rPr>
                                        <m:t>𝜋</m:t>
                                      </m:r>
                                    </m:e>
                                  </m:acc>
                                </m:e>
                                <m:sub>
                                  <m:r>
                                    <a:rPr lang="pt-BR" b="0" i="1" smtClean="0">
                                      <a:latin typeface="Cambria Math" panose="02040503050406030204" pitchFamily="18" charset="0"/>
                                    </a:rPr>
                                    <m:t>𝑖</m:t>
                                  </m:r>
                                </m:sub>
                              </m:sSub>
                            </m:e>
                          </m:mr>
                        </m:m>
                      </m:e>
                    </m:d>
                  </m:oMath>
                </a14:m>
                <a:r>
                  <a:rPr lang="en-US" dirty="0" smtClean="0"/>
                  <a:t> </a:t>
                </a:r>
                <a:endParaRPr lang="en-US" dirty="0"/>
              </a:p>
            </p:txBody>
          </p:sp>
        </mc:Choice>
        <mc:Fallback>
          <p:sp>
            <p:nvSpPr>
              <p:cNvPr id="5" name="TextBox 4"/>
              <p:cNvSpPr txBox="1">
                <a:spLocks noRot="1" noChangeAspect="1" noMove="1" noResize="1" noEditPoints="1" noAdjustHandles="1" noChangeArrowheads="1" noChangeShapeType="1" noTextEdit="1"/>
              </p:cNvSpPr>
              <p:nvPr/>
            </p:nvSpPr>
            <p:spPr>
              <a:xfrm>
                <a:off x="4643925" y="3117965"/>
                <a:ext cx="2895536" cy="1184042"/>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579207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a:xfrm>
            <a:off x="7712760" y="3972391"/>
            <a:ext cx="3084891" cy="1478570"/>
          </a:xfrm>
        </p:spPr>
        <p:txBody>
          <a:bodyPr>
            <a:normAutofit/>
          </a:bodyPr>
          <a:lstStyle/>
          <a:p>
            <a:r>
              <a:rPr lang="en-US" sz="3200" dirty="0" smtClean="0"/>
              <a:t>The optimization problem</a:t>
            </a:r>
            <a:endParaRPr lang="en-US" sz="3200" dirty="0"/>
          </a:p>
        </p:txBody>
      </p:sp>
      <p:pic>
        <p:nvPicPr>
          <p:cNvPr id="10" name="Content Placeholder 6">
            <a:extLst>
              <a:ext uri="{FF2B5EF4-FFF2-40B4-BE49-F238E27FC236}">
                <a16:creationId xmlns:a16="http://schemas.microsoft.com/office/drawing/2014/main" xmlns="" id="{38616497-6A2B-4863-A3DD-A2D0AF074897}"/>
              </a:ext>
            </a:extLst>
          </p:cNvPr>
          <p:cNvPicPr>
            <a:picLocks noChangeAspect="1"/>
          </p:cNvPicPr>
          <p:nvPr/>
        </p:nvPicPr>
        <p:blipFill rotWithShape="1">
          <a:blip r:embed="rId3">
            <a:extLst>
              <a:ext uri="{28A0092B-C50C-407E-A947-70E740481C1C}">
                <a14:useLocalDpi xmlns:a14="http://schemas.microsoft.com/office/drawing/2010/main" val="0"/>
              </a:ext>
            </a:extLst>
          </a:blip>
          <a:srcRect l="35049" r="18116"/>
          <a:stretch/>
        </p:blipFill>
        <p:spPr>
          <a:xfrm>
            <a:off x="8388" y="11907"/>
            <a:ext cx="7292839" cy="6848476"/>
          </a:xfrm>
          <a:prstGeom prst="rect">
            <a:avLst/>
          </a:prstGeom>
        </p:spPr>
      </p:pic>
      <p:grpSp>
        <p:nvGrpSpPr>
          <p:cNvPr id="341" name="Group 283">
            <a:extLst>
              <a:ext uri="{FF2B5EF4-FFF2-40B4-BE49-F238E27FC236}">
                <a16:creationId xmlns:a16="http://schemas.microsoft.com/office/drawing/2014/main" xmlns="" id="{A2E1FE48-FA7B-4262-B922-041542931DD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2305051" cy="6858001"/>
            <a:chOff x="0" y="0"/>
            <a:chExt cx="2305051" cy="6858001"/>
          </a:xfrm>
          <a:solidFill>
            <a:schemeClr val="tx1">
              <a:alpha val="70000"/>
            </a:schemeClr>
          </a:solidFill>
          <a:effectLst/>
        </p:grpSpPr>
        <p:sp>
          <p:nvSpPr>
            <p:cNvPr id="285" name="Rectangle 284">
              <a:extLst>
                <a:ext uri="{FF2B5EF4-FFF2-40B4-BE49-F238E27FC236}">
                  <a16:creationId xmlns:a16="http://schemas.microsoft.com/office/drawing/2014/main" xmlns="" id="{F2E644B1-8F72-4AC4-89F1-EB3A027341E5}"/>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86" name="Freeform 6">
              <a:extLst>
                <a:ext uri="{FF2B5EF4-FFF2-40B4-BE49-F238E27FC236}">
                  <a16:creationId xmlns:a16="http://schemas.microsoft.com/office/drawing/2014/main" xmlns="" id="{1781B8E8-8A26-4FFB-BE0C-7C0C644F7C5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7" name="Freeform 7">
              <a:extLst>
                <a:ext uri="{FF2B5EF4-FFF2-40B4-BE49-F238E27FC236}">
                  <a16:creationId xmlns:a16="http://schemas.microsoft.com/office/drawing/2014/main" xmlns="" id="{4109D997-E9DF-4429-A643-3E691E2B706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8" name="Rectangle 287">
              <a:extLst>
                <a:ext uri="{FF2B5EF4-FFF2-40B4-BE49-F238E27FC236}">
                  <a16:creationId xmlns:a16="http://schemas.microsoft.com/office/drawing/2014/main" xmlns="" id="{B392695A-F131-4C51-B689-3F4D5B1A2F1D}"/>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89" name="Freeform 9">
              <a:extLst>
                <a:ext uri="{FF2B5EF4-FFF2-40B4-BE49-F238E27FC236}">
                  <a16:creationId xmlns:a16="http://schemas.microsoft.com/office/drawing/2014/main" xmlns="" id="{8218EC3E-07D0-417A-B0A8-057F825EF79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0" name="Freeform 10">
              <a:extLst>
                <a:ext uri="{FF2B5EF4-FFF2-40B4-BE49-F238E27FC236}">
                  <a16:creationId xmlns:a16="http://schemas.microsoft.com/office/drawing/2014/main" xmlns="" id="{B036399E-7675-47B6-A645-242946879E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1" name="Freeform 11">
              <a:extLst>
                <a:ext uri="{FF2B5EF4-FFF2-40B4-BE49-F238E27FC236}">
                  <a16:creationId xmlns:a16="http://schemas.microsoft.com/office/drawing/2014/main" xmlns="" id="{C44A0438-B8A4-43B3-B17C-B919FCD92C2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2" name="Freeform 12">
              <a:extLst>
                <a:ext uri="{FF2B5EF4-FFF2-40B4-BE49-F238E27FC236}">
                  <a16:creationId xmlns:a16="http://schemas.microsoft.com/office/drawing/2014/main" xmlns="" id="{ABC7257F-6F64-4B81-BDA7-7C232BCBA26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3" name="Freeform 13">
              <a:extLst>
                <a:ext uri="{FF2B5EF4-FFF2-40B4-BE49-F238E27FC236}">
                  <a16:creationId xmlns:a16="http://schemas.microsoft.com/office/drawing/2014/main" xmlns="" id="{72DD7E92-F033-480C-A220-63CE422C3A1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4" name="Freeform 14">
              <a:extLst>
                <a:ext uri="{FF2B5EF4-FFF2-40B4-BE49-F238E27FC236}">
                  <a16:creationId xmlns:a16="http://schemas.microsoft.com/office/drawing/2014/main" xmlns="" id="{444A9AC9-463E-45E7-A818-13F664F7C0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5" name="Freeform 15">
              <a:extLst>
                <a:ext uri="{FF2B5EF4-FFF2-40B4-BE49-F238E27FC236}">
                  <a16:creationId xmlns:a16="http://schemas.microsoft.com/office/drawing/2014/main" xmlns="" id="{6CCE9BBE-5DE3-4991-80CA-DFEB928673D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6" name="Freeform 16">
              <a:extLst>
                <a:ext uri="{FF2B5EF4-FFF2-40B4-BE49-F238E27FC236}">
                  <a16:creationId xmlns:a16="http://schemas.microsoft.com/office/drawing/2014/main" xmlns="" id="{3180F6DF-A13F-491C-BF97-B206E3E7B90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7" name="Freeform 17">
              <a:extLst>
                <a:ext uri="{FF2B5EF4-FFF2-40B4-BE49-F238E27FC236}">
                  <a16:creationId xmlns:a16="http://schemas.microsoft.com/office/drawing/2014/main" xmlns="" id="{CAD0E44C-73C8-42BB-ADA8-2BA6B308249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8" name="Freeform 18">
              <a:extLst>
                <a:ext uri="{FF2B5EF4-FFF2-40B4-BE49-F238E27FC236}">
                  <a16:creationId xmlns:a16="http://schemas.microsoft.com/office/drawing/2014/main" xmlns="" id="{436EC43E-A70D-4E5C-B275-35CA8E93C1B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9" name="Freeform 19">
              <a:extLst>
                <a:ext uri="{FF2B5EF4-FFF2-40B4-BE49-F238E27FC236}">
                  <a16:creationId xmlns:a16="http://schemas.microsoft.com/office/drawing/2014/main" xmlns="" id="{ADE7E5B6-2E2A-4F56-9E90-F8613E6D10F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0" name="Freeform 20">
              <a:extLst>
                <a:ext uri="{FF2B5EF4-FFF2-40B4-BE49-F238E27FC236}">
                  <a16:creationId xmlns:a16="http://schemas.microsoft.com/office/drawing/2014/main" xmlns="" id="{86B9E49B-AE8D-47E0-BACC-A6D0AC3AB23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1" name="Freeform 21">
              <a:extLst>
                <a:ext uri="{FF2B5EF4-FFF2-40B4-BE49-F238E27FC236}">
                  <a16:creationId xmlns:a16="http://schemas.microsoft.com/office/drawing/2014/main" xmlns="" id="{2EB961AF-CD61-41BA-B0B2-0741A5ED644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2" name="Freeform 22">
              <a:extLst>
                <a:ext uri="{FF2B5EF4-FFF2-40B4-BE49-F238E27FC236}">
                  <a16:creationId xmlns:a16="http://schemas.microsoft.com/office/drawing/2014/main" xmlns="" id="{DC42BDA1-810A-4135-B3B1-B3161D372A3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3" name="Freeform 23">
              <a:extLst>
                <a:ext uri="{FF2B5EF4-FFF2-40B4-BE49-F238E27FC236}">
                  <a16:creationId xmlns:a16="http://schemas.microsoft.com/office/drawing/2014/main" xmlns="" id="{FA51FCA8-FCF4-4116-8CB2-5C539E37F44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4" name="Freeform 24">
              <a:extLst>
                <a:ext uri="{FF2B5EF4-FFF2-40B4-BE49-F238E27FC236}">
                  <a16:creationId xmlns:a16="http://schemas.microsoft.com/office/drawing/2014/main" xmlns="" id="{F2850A10-CDBC-462A-8CB7-02587468344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5" name="Freeform 25">
              <a:extLst>
                <a:ext uri="{FF2B5EF4-FFF2-40B4-BE49-F238E27FC236}">
                  <a16:creationId xmlns:a16="http://schemas.microsoft.com/office/drawing/2014/main" xmlns="" id="{738A37B9-77C2-4464-BF1F-2AF25A0D298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6" name="Freeform 26">
              <a:extLst>
                <a:ext uri="{FF2B5EF4-FFF2-40B4-BE49-F238E27FC236}">
                  <a16:creationId xmlns:a16="http://schemas.microsoft.com/office/drawing/2014/main" xmlns="" id="{89026C8B-A162-4523-A51B-9F1200BC603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7" name="Freeform 27">
              <a:extLst>
                <a:ext uri="{FF2B5EF4-FFF2-40B4-BE49-F238E27FC236}">
                  <a16:creationId xmlns:a16="http://schemas.microsoft.com/office/drawing/2014/main" xmlns="" id="{5B76BC40-1FA2-477D-B2C2-4763577DB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8" name="Freeform 28">
              <a:extLst>
                <a:ext uri="{FF2B5EF4-FFF2-40B4-BE49-F238E27FC236}">
                  <a16:creationId xmlns:a16="http://schemas.microsoft.com/office/drawing/2014/main" xmlns="" id="{6BC68EAA-2809-4AE4-80C1-2555CEF73DF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9" name="Freeform 29">
              <a:extLst>
                <a:ext uri="{FF2B5EF4-FFF2-40B4-BE49-F238E27FC236}">
                  <a16:creationId xmlns:a16="http://schemas.microsoft.com/office/drawing/2014/main" xmlns="" id="{FE709D1B-0541-4414-9E87-CF7D6918C14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0" name="Freeform 30">
              <a:extLst>
                <a:ext uri="{FF2B5EF4-FFF2-40B4-BE49-F238E27FC236}">
                  <a16:creationId xmlns:a16="http://schemas.microsoft.com/office/drawing/2014/main" xmlns="" id="{33BCB888-11B8-4D01-BCDA-59BBA28DCE0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1" name="Freeform 31">
              <a:extLst>
                <a:ext uri="{FF2B5EF4-FFF2-40B4-BE49-F238E27FC236}">
                  <a16:creationId xmlns:a16="http://schemas.microsoft.com/office/drawing/2014/main" xmlns="" id="{28E5CE3E-C11A-4CF7-82BF-37D1221D4E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2" name="Freeform 32">
              <a:extLst>
                <a:ext uri="{FF2B5EF4-FFF2-40B4-BE49-F238E27FC236}">
                  <a16:creationId xmlns:a16="http://schemas.microsoft.com/office/drawing/2014/main" xmlns="" id="{55284FC3-21FB-4FA7-B695-2D6A9CEF73E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3" name="Rectangle 312">
              <a:extLst>
                <a:ext uri="{FF2B5EF4-FFF2-40B4-BE49-F238E27FC236}">
                  <a16:creationId xmlns:a16="http://schemas.microsoft.com/office/drawing/2014/main" xmlns="" id="{13DA6B78-00DE-4E55-9124-EFD72519BB99}"/>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14" name="Freeform 34">
              <a:extLst>
                <a:ext uri="{FF2B5EF4-FFF2-40B4-BE49-F238E27FC236}">
                  <a16:creationId xmlns:a16="http://schemas.microsoft.com/office/drawing/2014/main" xmlns="" id="{D4602B0F-2844-48BE-9B4A-0366AC90450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5" name="Freeform 35">
              <a:extLst>
                <a:ext uri="{FF2B5EF4-FFF2-40B4-BE49-F238E27FC236}">
                  <a16:creationId xmlns:a16="http://schemas.microsoft.com/office/drawing/2014/main" xmlns="" id="{E31E05BB-6004-474D-9900-D990378FD3F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6" name="Freeform 36">
              <a:extLst>
                <a:ext uri="{FF2B5EF4-FFF2-40B4-BE49-F238E27FC236}">
                  <a16:creationId xmlns:a16="http://schemas.microsoft.com/office/drawing/2014/main" xmlns="" id="{00BD01ED-F65D-4601-A77D-508E960E09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7" name="Freeform 37">
              <a:extLst>
                <a:ext uri="{FF2B5EF4-FFF2-40B4-BE49-F238E27FC236}">
                  <a16:creationId xmlns:a16="http://schemas.microsoft.com/office/drawing/2014/main" xmlns="" id="{FD307CAE-789C-4E80-B6F1-9858A3ABA3F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8" name="Freeform 38">
              <a:extLst>
                <a:ext uri="{FF2B5EF4-FFF2-40B4-BE49-F238E27FC236}">
                  <a16:creationId xmlns:a16="http://schemas.microsoft.com/office/drawing/2014/main" xmlns="" id="{94B97B29-709E-4E24-B2FA-EF84AA12D2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9" name="Freeform 39">
              <a:extLst>
                <a:ext uri="{FF2B5EF4-FFF2-40B4-BE49-F238E27FC236}">
                  <a16:creationId xmlns:a16="http://schemas.microsoft.com/office/drawing/2014/main" xmlns="" id="{C05D52B9-1FA2-4E7C-8229-B09811A9013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0" name="Freeform 40">
              <a:extLst>
                <a:ext uri="{FF2B5EF4-FFF2-40B4-BE49-F238E27FC236}">
                  <a16:creationId xmlns:a16="http://schemas.microsoft.com/office/drawing/2014/main" xmlns="" id="{CC0A5575-2FB9-440F-B9A8-E0DDE1C37CE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1" name="Freeform 41">
              <a:extLst>
                <a:ext uri="{FF2B5EF4-FFF2-40B4-BE49-F238E27FC236}">
                  <a16:creationId xmlns:a16="http://schemas.microsoft.com/office/drawing/2014/main" xmlns="" id="{AFFCC88F-01DF-4DE1-8CD5-88631E30912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2" name="Freeform 42">
              <a:extLst>
                <a:ext uri="{FF2B5EF4-FFF2-40B4-BE49-F238E27FC236}">
                  <a16:creationId xmlns:a16="http://schemas.microsoft.com/office/drawing/2014/main" xmlns="" id="{33EEC40B-E2CD-4BAC-94D6-85B70714226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3" name="Freeform 43">
              <a:extLst>
                <a:ext uri="{FF2B5EF4-FFF2-40B4-BE49-F238E27FC236}">
                  <a16:creationId xmlns:a16="http://schemas.microsoft.com/office/drawing/2014/main" xmlns="" id="{3E0E9643-5C60-4933-BB1B-9A09057E723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4" name="Freeform 44">
              <a:extLst>
                <a:ext uri="{FF2B5EF4-FFF2-40B4-BE49-F238E27FC236}">
                  <a16:creationId xmlns:a16="http://schemas.microsoft.com/office/drawing/2014/main" xmlns="" id="{94F86E92-9EC7-437C-946B-31E7C1C4771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5" name="Rectangle 324">
              <a:extLst>
                <a:ext uri="{FF2B5EF4-FFF2-40B4-BE49-F238E27FC236}">
                  <a16:creationId xmlns:a16="http://schemas.microsoft.com/office/drawing/2014/main" xmlns="" id="{BE9A51BE-C514-46B5-ABA6-7E7C878F8E5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26" name="Freeform 46">
              <a:extLst>
                <a:ext uri="{FF2B5EF4-FFF2-40B4-BE49-F238E27FC236}">
                  <a16:creationId xmlns:a16="http://schemas.microsoft.com/office/drawing/2014/main" xmlns="" id="{8B255447-F0E9-4D96-A4B0-F9EDDE58A37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7" name="Freeform 47">
              <a:extLst>
                <a:ext uri="{FF2B5EF4-FFF2-40B4-BE49-F238E27FC236}">
                  <a16:creationId xmlns:a16="http://schemas.microsoft.com/office/drawing/2014/main" xmlns="" id="{AFAC5F3A-3BE7-489E-A848-498B9995F1D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8" name="Freeform 48">
              <a:extLst>
                <a:ext uri="{FF2B5EF4-FFF2-40B4-BE49-F238E27FC236}">
                  <a16:creationId xmlns:a16="http://schemas.microsoft.com/office/drawing/2014/main" xmlns="" id="{A974E7AA-5EF3-4817-B0AE-4C1A784EE9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9" name="Freeform 49">
              <a:extLst>
                <a:ext uri="{FF2B5EF4-FFF2-40B4-BE49-F238E27FC236}">
                  <a16:creationId xmlns:a16="http://schemas.microsoft.com/office/drawing/2014/main" xmlns="" id="{8AA54AC1-3E87-49C0-A594-87829A2CFF3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0" name="Freeform 50">
              <a:extLst>
                <a:ext uri="{FF2B5EF4-FFF2-40B4-BE49-F238E27FC236}">
                  <a16:creationId xmlns:a16="http://schemas.microsoft.com/office/drawing/2014/main" xmlns="" id="{CC237789-73BC-4BD9-BFE8-1325FA4B5224}"/>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1" name="Freeform 51">
              <a:extLst>
                <a:ext uri="{FF2B5EF4-FFF2-40B4-BE49-F238E27FC236}">
                  <a16:creationId xmlns:a16="http://schemas.microsoft.com/office/drawing/2014/main" xmlns="" id="{DCF4052D-CF62-47DC-991E-49D0BA908F7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2" name="Freeform 52">
              <a:extLst>
                <a:ext uri="{FF2B5EF4-FFF2-40B4-BE49-F238E27FC236}">
                  <a16:creationId xmlns:a16="http://schemas.microsoft.com/office/drawing/2014/main" xmlns="" id="{2ABD9104-C938-44F2-8622-8407A2593BB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3" name="Freeform 53">
              <a:extLst>
                <a:ext uri="{FF2B5EF4-FFF2-40B4-BE49-F238E27FC236}">
                  <a16:creationId xmlns:a16="http://schemas.microsoft.com/office/drawing/2014/main" xmlns="" id="{4AA18F60-3E86-4A5A-B82E-A79183ED363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4" name="Freeform 54">
              <a:extLst>
                <a:ext uri="{FF2B5EF4-FFF2-40B4-BE49-F238E27FC236}">
                  <a16:creationId xmlns:a16="http://schemas.microsoft.com/office/drawing/2014/main" xmlns="" id="{0F34C941-6196-4937-99E5-14AAD23F280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5" name="Freeform 55">
              <a:extLst>
                <a:ext uri="{FF2B5EF4-FFF2-40B4-BE49-F238E27FC236}">
                  <a16:creationId xmlns:a16="http://schemas.microsoft.com/office/drawing/2014/main" xmlns="" id="{60DB8A6C-23D7-4A88-BDCE-8FEC86A1230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6" name="Freeform 56">
              <a:extLst>
                <a:ext uri="{FF2B5EF4-FFF2-40B4-BE49-F238E27FC236}">
                  <a16:creationId xmlns:a16="http://schemas.microsoft.com/office/drawing/2014/main" xmlns="" id="{29F5F702-AEE6-4633-BB20-7A15C3A31FD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7" name="Freeform 57">
              <a:extLst>
                <a:ext uri="{FF2B5EF4-FFF2-40B4-BE49-F238E27FC236}">
                  <a16:creationId xmlns:a16="http://schemas.microsoft.com/office/drawing/2014/main" xmlns="" id="{F30C7A45-6890-4EA5-9F6B-E2AB4D04C5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8" name="Freeform 58">
              <a:extLst>
                <a:ext uri="{FF2B5EF4-FFF2-40B4-BE49-F238E27FC236}">
                  <a16:creationId xmlns:a16="http://schemas.microsoft.com/office/drawing/2014/main" xmlns="" id="{F31A7373-F68A-485D-95DC-B53ACC7B5F9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Slide Number Placeholder 2"/>
          <p:cNvSpPr>
            <a:spLocks noGrp="1"/>
          </p:cNvSpPr>
          <p:nvPr>
            <p:ph type="sldNum" sz="quarter" idx="12"/>
          </p:nvPr>
        </p:nvSpPr>
        <p:spPr/>
        <p:txBody>
          <a:bodyPr/>
          <a:lstStyle/>
          <a:p>
            <a:fld id="{6D22F896-40B5-4ADD-8801-0D06FADFA095}" type="slidenum">
              <a:rPr lang="en-US" smtClean="0"/>
              <a:t>17</a:t>
            </a:fld>
            <a:endParaRPr lang="en-US" dirty="0"/>
          </a:p>
        </p:txBody>
      </p:sp>
    </p:spTree>
    <p:extLst>
      <p:ext uri="{BB962C8B-B14F-4D97-AF65-F5344CB8AC3E}">
        <p14:creationId xmlns:p14="http://schemas.microsoft.com/office/powerpoint/2010/main" val="24490552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xmlns="" id="{5BE62A68-92FB-4DA6-B1D6-FA043544A9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93" name="Picture 2">
            <a:extLst>
              <a:ext uri="{FF2B5EF4-FFF2-40B4-BE49-F238E27FC236}">
                <a16:creationId xmlns:a16="http://schemas.microsoft.com/office/drawing/2014/main" xmlns="" id="{10A6DFCC-5864-48A7-8196-CBCF038BB88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cstate="email">
            <a:alphaModFix amt="30000"/>
            <a:extLst>
              <a:ext uri="{28A0092B-C50C-407E-A947-70E740481C1C}">
                <a14:useLocalDpi xmlns:a14="http://schemas.microsoft.com/office/drawing/2010/main"/>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95" name="Group 94">
            <a:extLst>
              <a:ext uri="{FF2B5EF4-FFF2-40B4-BE49-F238E27FC236}">
                <a16:creationId xmlns:a16="http://schemas.microsoft.com/office/drawing/2014/main" xmlns="" id="{03CA880E-A155-41A2-B87D-21AC3CE3331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96" name="Rectangle 5">
              <a:extLst>
                <a:ext uri="{FF2B5EF4-FFF2-40B4-BE49-F238E27FC236}">
                  <a16:creationId xmlns:a16="http://schemas.microsoft.com/office/drawing/2014/main" xmlns="" id="{AD179668-A46F-4D4C-8C75-2F3B4B5787B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97" name="Freeform 6">
              <a:extLst>
                <a:ext uri="{FF2B5EF4-FFF2-40B4-BE49-F238E27FC236}">
                  <a16:creationId xmlns:a16="http://schemas.microsoft.com/office/drawing/2014/main" xmlns="" id="{0DB283C2-E19A-4A75-909F-450DB72DECD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8" name="Freeform 7">
              <a:extLst>
                <a:ext uri="{FF2B5EF4-FFF2-40B4-BE49-F238E27FC236}">
                  <a16:creationId xmlns:a16="http://schemas.microsoft.com/office/drawing/2014/main" xmlns="" id="{B674E08A-09B5-42AD-805C-43DAE1D0BE9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9" name="Freeform 8">
              <a:extLst>
                <a:ext uri="{FF2B5EF4-FFF2-40B4-BE49-F238E27FC236}">
                  <a16:creationId xmlns:a16="http://schemas.microsoft.com/office/drawing/2014/main" xmlns="" id="{248B903F-D11E-41B4-A6F7-5ACF56D76B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0" name="Freeform 9">
              <a:extLst>
                <a:ext uri="{FF2B5EF4-FFF2-40B4-BE49-F238E27FC236}">
                  <a16:creationId xmlns:a16="http://schemas.microsoft.com/office/drawing/2014/main" xmlns="" id="{68B65942-DED3-475B-B28D-839E15541C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1" name="Freeform 10">
              <a:extLst>
                <a:ext uri="{FF2B5EF4-FFF2-40B4-BE49-F238E27FC236}">
                  <a16:creationId xmlns:a16="http://schemas.microsoft.com/office/drawing/2014/main" xmlns="" id="{54C02C20-8E50-4D5F-9E89-7266186B10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2" name="Freeform 11">
              <a:extLst>
                <a:ext uri="{FF2B5EF4-FFF2-40B4-BE49-F238E27FC236}">
                  <a16:creationId xmlns:a16="http://schemas.microsoft.com/office/drawing/2014/main" xmlns="" id="{057C79DE-C22B-4732-B921-1EEF64DAD2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3" name="Freeform 12">
              <a:extLst>
                <a:ext uri="{FF2B5EF4-FFF2-40B4-BE49-F238E27FC236}">
                  <a16:creationId xmlns:a16="http://schemas.microsoft.com/office/drawing/2014/main" xmlns="" id="{21E55FE5-F856-4E6D-A505-4A5AA92FC2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4" name="Freeform 13">
              <a:extLst>
                <a:ext uri="{FF2B5EF4-FFF2-40B4-BE49-F238E27FC236}">
                  <a16:creationId xmlns:a16="http://schemas.microsoft.com/office/drawing/2014/main" xmlns="" id="{564ACC84-D8A2-43FB-AB43-D7A892AC83B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5" name="Freeform 14">
              <a:extLst>
                <a:ext uri="{FF2B5EF4-FFF2-40B4-BE49-F238E27FC236}">
                  <a16:creationId xmlns:a16="http://schemas.microsoft.com/office/drawing/2014/main" xmlns="" id="{33DE6074-A243-4841-8A21-41739E524B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6" name="Freeform 15">
              <a:extLst>
                <a:ext uri="{FF2B5EF4-FFF2-40B4-BE49-F238E27FC236}">
                  <a16:creationId xmlns:a16="http://schemas.microsoft.com/office/drawing/2014/main" xmlns="" id="{6AD73007-A6A4-498E-8AF9-C3F7D61DCDB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7" name="Line 16">
              <a:extLst>
                <a:ext uri="{FF2B5EF4-FFF2-40B4-BE49-F238E27FC236}">
                  <a16:creationId xmlns:a16="http://schemas.microsoft.com/office/drawing/2014/main" xmlns="" id="{541BFD40-70B0-48BA-9216-9C67411F450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8" name="Freeform 17">
              <a:extLst>
                <a:ext uri="{FF2B5EF4-FFF2-40B4-BE49-F238E27FC236}">
                  <a16:creationId xmlns:a16="http://schemas.microsoft.com/office/drawing/2014/main" xmlns="" id="{7DFC59A5-0E43-4308-8BFB-F505CFB549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9" name="Freeform 18">
              <a:extLst>
                <a:ext uri="{FF2B5EF4-FFF2-40B4-BE49-F238E27FC236}">
                  <a16:creationId xmlns:a16="http://schemas.microsoft.com/office/drawing/2014/main" xmlns="" id="{0852232F-7FE7-4B61-AC34-F29289DAC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0" name="Freeform 19">
              <a:extLst>
                <a:ext uri="{FF2B5EF4-FFF2-40B4-BE49-F238E27FC236}">
                  <a16:creationId xmlns:a16="http://schemas.microsoft.com/office/drawing/2014/main" xmlns="" id="{F2467A7F-F122-4464-A682-8C4DB1DA1E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1" name="Freeform 20">
              <a:extLst>
                <a:ext uri="{FF2B5EF4-FFF2-40B4-BE49-F238E27FC236}">
                  <a16:creationId xmlns:a16="http://schemas.microsoft.com/office/drawing/2014/main" xmlns="" id="{2178D569-0695-49D6-8261-1BF6E2E48F2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2" name="Rectangle 21">
              <a:extLst>
                <a:ext uri="{FF2B5EF4-FFF2-40B4-BE49-F238E27FC236}">
                  <a16:creationId xmlns:a16="http://schemas.microsoft.com/office/drawing/2014/main" xmlns="" id="{E289FFF1-2E96-4F4A-94D2-D1FED6AE8AA2}"/>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13" name="Freeform 22">
              <a:extLst>
                <a:ext uri="{FF2B5EF4-FFF2-40B4-BE49-F238E27FC236}">
                  <a16:creationId xmlns:a16="http://schemas.microsoft.com/office/drawing/2014/main" xmlns="" id="{F0509D92-D47A-49BC-899A-0C2AB53BC6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4" name="Freeform 23">
              <a:extLst>
                <a:ext uri="{FF2B5EF4-FFF2-40B4-BE49-F238E27FC236}">
                  <a16:creationId xmlns:a16="http://schemas.microsoft.com/office/drawing/2014/main" xmlns="" id="{606E419B-186B-4DA7-95FA-F921A2D3FC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5" name="Freeform 24">
              <a:extLst>
                <a:ext uri="{FF2B5EF4-FFF2-40B4-BE49-F238E27FC236}">
                  <a16:creationId xmlns:a16="http://schemas.microsoft.com/office/drawing/2014/main" xmlns="" id="{35DBBAC4-A0DC-44A6-A64F-3FF22BC30B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6" name="Freeform 25">
              <a:extLst>
                <a:ext uri="{FF2B5EF4-FFF2-40B4-BE49-F238E27FC236}">
                  <a16:creationId xmlns:a16="http://schemas.microsoft.com/office/drawing/2014/main" xmlns="" id="{45359546-A3CF-4560-869D-4C642B0F754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7" name="Freeform 26">
              <a:extLst>
                <a:ext uri="{FF2B5EF4-FFF2-40B4-BE49-F238E27FC236}">
                  <a16:creationId xmlns:a16="http://schemas.microsoft.com/office/drawing/2014/main" xmlns="" id="{A9D2DDA1-3EE0-4B5E-8107-6000BCB2B4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8" name="Freeform 27">
              <a:extLst>
                <a:ext uri="{FF2B5EF4-FFF2-40B4-BE49-F238E27FC236}">
                  <a16:creationId xmlns:a16="http://schemas.microsoft.com/office/drawing/2014/main" xmlns="" id="{6DA22C48-18EA-47BE-B75A-9594E025BE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9" name="Freeform 28">
              <a:extLst>
                <a:ext uri="{FF2B5EF4-FFF2-40B4-BE49-F238E27FC236}">
                  <a16:creationId xmlns:a16="http://schemas.microsoft.com/office/drawing/2014/main" xmlns="" id="{411A5F9B-C5BD-4FE0-BEE1-5FA9B82FB3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0" name="Freeform 29">
              <a:extLst>
                <a:ext uri="{FF2B5EF4-FFF2-40B4-BE49-F238E27FC236}">
                  <a16:creationId xmlns:a16="http://schemas.microsoft.com/office/drawing/2014/main" xmlns="" id="{AFFCFD60-FB34-408B-A2EA-311A1093D0E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1" name="Freeform 30">
              <a:extLst>
                <a:ext uri="{FF2B5EF4-FFF2-40B4-BE49-F238E27FC236}">
                  <a16:creationId xmlns:a16="http://schemas.microsoft.com/office/drawing/2014/main" xmlns="" id="{72B9EBCA-3EF6-4296-80E0-CD849B27ED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2" name="Freeform 31">
              <a:extLst>
                <a:ext uri="{FF2B5EF4-FFF2-40B4-BE49-F238E27FC236}">
                  <a16:creationId xmlns:a16="http://schemas.microsoft.com/office/drawing/2014/main" xmlns="" id="{CC021197-0DB7-42B6-93BB-32252A93738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a:xfrm>
            <a:off x="1146705" y="609601"/>
            <a:ext cx="3856037" cy="1150936"/>
          </a:xfrm>
        </p:spPr>
        <p:txBody>
          <a:bodyPr>
            <a:normAutofit/>
          </a:bodyPr>
          <a:lstStyle/>
          <a:p>
            <a:r>
              <a:rPr lang="en-US" sz="3200" dirty="0"/>
              <a:t>The optimization problem</a:t>
            </a:r>
            <a:endParaRPr lang="en-US" sz="3300" dirty="0">
              <a:solidFill>
                <a:srgbClr val="FFFFFF"/>
              </a:solidFill>
            </a:endParaRPr>
          </a:p>
        </p:txBody>
      </p:sp>
      <p:sp>
        <p:nvSpPr>
          <p:cNvPr id="4" name="Content Placeholder 3"/>
          <p:cNvSpPr>
            <a:spLocks noGrp="1"/>
          </p:cNvSpPr>
          <p:nvPr>
            <p:ph idx="1"/>
          </p:nvPr>
        </p:nvSpPr>
        <p:spPr/>
        <p:txBody>
          <a:bodyPr>
            <a:normAutofit/>
          </a:bodyPr>
          <a:lstStyle/>
          <a:p>
            <a:pPr marL="0" indent="0">
              <a:buNone/>
            </a:pPr>
            <a:endParaRPr lang="en-US" dirty="0"/>
          </a:p>
        </p:txBody>
      </p:sp>
      <p:sp>
        <p:nvSpPr>
          <p:cNvPr id="9" name="Text Placeholder 8"/>
          <p:cNvSpPr>
            <a:spLocks noGrp="1"/>
          </p:cNvSpPr>
          <p:nvPr>
            <p:ph type="body" sz="half" idx="4294967295"/>
          </p:nvPr>
        </p:nvSpPr>
        <p:spPr>
          <a:xfrm>
            <a:off x="1146705" y="1760537"/>
            <a:ext cx="3856037" cy="4030663"/>
          </a:xfrm>
        </p:spPr>
        <p:txBody>
          <a:bodyPr>
            <a:normAutofit fontScale="55000" lnSpcReduction="20000"/>
          </a:bodyPr>
          <a:lstStyle/>
          <a:p>
            <a:pPr marL="285750" indent="-285750">
              <a:buFont typeface="Arial" panose="020B0604020202020204" pitchFamily="34" charset="0"/>
              <a:buChar char="•"/>
            </a:pPr>
            <a:r>
              <a:rPr lang="en-US" dirty="0" smtClean="0"/>
              <a:t>First of all, a simplified model was created and the design parameters chosen</a:t>
            </a:r>
          </a:p>
          <a:p>
            <a:pPr marL="285750" indent="-285750">
              <a:buFont typeface="Arial" panose="020B0604020202020204" pitchFamily="34" charset="0"/>
              <a:buChar char="•"/>
            </a:pPr>
            <a:r>
              <a:rPr lang="en-US" dirty="0"/>
              <a:t> The model is a flat plate pinned on the left and free on the right, with the </a:t>
            </a:r>
            <a:r>
              <a:rPr lang="en-US" dirty="0" smtClean="0"/>
              <a:t>parameters:</a:t>
            </a:r>
          </a:p>
          <a:p>
            <a:pPr marL="742950" lvl="1" indent="-285750">
              <a:buFont typeface="Arial" panose="020B0604020202020204" pitchFamily="34" charset="0"/>
              <a:buChar char="•"/>
            </a:pPr>
            <a:r>
              <a:rPr lang="en-US" dirty="0" smtClean="0"/>
              <a:t>c, </a:t>
            </a:r>
            <a:r>
              <a:rPr lang="en-US" dirty="0"/>
              <a:t>that is equivalent to the wing's </a:t>
            </a:r>
            <a:r>
              <a:rPr lang="en-US" dirty="0" smtClean="0"/>
              <a:t>chord; </a:t>
            </a:r>
          </a:p>
          <a:p>
            <a:pPr marL="742950" lvl="1" indent="-285750">
              <a:buFont typeface="Arial" panose="020B0604020202020204" pitchFamily="34" charset="0"/>
              <a:buChar char="•"/>
            </a:pPr>
            <a:r>
              <a:rPr lang="en-US" dirty="0"/>
              <a:t>t</a:t>
            </a:r>
            <a:r>
              <a:rPr lang="en-US" dirty="0" smtClean="0"/>
              <a:t>, </a:t>
            </a:r>
            <a:r>
              <a:rPr lang="en-US" dirty="0"/>
              <a:t>the </a:t>
            </a:r>
            <a:r>
              <a:rPr lang="en-US" dirty="0" smtClean="0"/>
              <a:t>thickness; </a:t>
            </a:r>
          </a:p>
          <a:p>
            <a:pPr marL="742950" lvl="1" indent="-285750">
              <a:buFont typeface="Arial" panose="020B0604020202020204" pitchFamily="34" charset="0"/>
              <a:buChar char="•"/>
            </a:pPr>
            <a:r>
              <a:rPr lang="en-US" dirty="0"/>
              <a:t>L</a:t>
            </a:r>
            <a:r>
              <a:rPr lang="en-US" dirty="0" smtClean="0"/>
              <a:t>, </a:t>
            </a:r>
            <a:r>
              <a:rPr lang="en-US" dirty="0"/>
              <a:t>the half wing </a:t>
            </a:r>
            <a:r>
              <a:rPr lang="en-US" dirty="0" smtClean="0"/>
              <a:t>span; </a:t>
            </a:r>
          </a:p>
          <a:p>
            <a:pPr marL="742950" lvl="1" indent="-285750">
              <a:buFont typeface="Arial" panose="020B0604020202020204" pitchFamily="34" charset="0"/>
              <a:buChar char="•"/>
            </a:pPr>
            <a:r>
              <a:rPr lang="en-US" dirty="0" smtClean="0"/>
              <a:t>the </a:t>
            </a:r>
            <a:r>
              <a:rPr lang="en-US" dirty="0"/>
              <a:t>sweep </a:t>
            </a:r>
            <a:r>
              <a:rPr lang="en-US" dirty="0" smtClean="0"/>
              <a:t>angle in the root </a:t>
            </a:r>
            <a:r>
              <a:rPr lang="en-US" dirty="0"/>
              <a:t>and </a:t>
            </a:r>
            <a:endParaRPr lang="en-US" dirty="0" smtClean="0"/>
          </a:p>
          <a:p>
            <a:pPr marL="742950" lvl="1" indent="-285750">
              <a:buFont typeface="Arial" panose="020B0604020202020204" pitchFamily="34" charset="0"/>
              <a:buChar char="•"/>
            </a:pPr>
            <a:r>
              <a:rPr lang="en-US" dirty="0" smtClean="0"/>
              <a:t>the </a:t>
            </a:r>
            <a:r>
              <a:rPr lang="en-US" dirty="0"/>
              <a:t>twist </a:t>
            </a:r>
            <a:r>
              <a:rPr lang="en-US" dirty="0" smtClean="0"/>
              <a:t>angle in </a:t>
            </a:r>
            <a:r>
              <a:rPr lang="en-US" dirty="0"/>
              <a:t>the root for simplification purpose. </a:t>
            </a:r>
            <a:endParaRPr lang="en-US" dirty="0" smtClean="0"/>
          </a:p>
          <a:p>
            <a:pPr marL="285750" indent="-285750">
              <a:buFont typeface="Arial" panose="020B0604020202020204" pitchFamily="34" charset="0"/>
              <a:buChar char="•"/>
            </a:pPr>
            <a:r>
              <a:rPr lang="en-US" dirty="0" smtClean="0"/>
              <a:t>In </a:t>
            </a:r>
            <a:r>
              <a:rPr lang="en-US" dirty="0"/>
              <a:t>this model, </a:t>
            </a:r>
            <a:r>
              <a:rPr lang="en-US" dirty="0" smtClean="0"/>
              <a:t>c</a:t>
            </a:r>
            <a:r>
              <a:rPr lang="en-US" dirty="0"/>
              <a:t>&gt;&gt;</a:t>
            </a:r>
            <a:r>
              <a:rPr lang="en-US" dirty="0" smtClean="0"/>
              <a:t>t </a:t>
            </a:r>
            <a:r>
              <a:rPr lang="en-US" dirty="0"/>
              <a:t>and </a:t>
            </a:r>
            <a:r>
              <a:rPr lang="en-US" dirty="0" smtClean="0"/>
              <a:t>L</a:t>
            </a:r>
            <a:r>
              <a:rPr lang="en-US" dirty="0"/>
              <a:t>&gt;&gt;</a:t>
            </a:r>
            <a:r>
              <a:rPr lang="en-US" dirty="0" smtClean="0"/>
              <a:t>c, </a:t>
            </a:r>
            <a:r>
              <a:rPr lang="en-US" dirty="0"/>
              <a:t>so the plate may be closer to the reality and the approximations of the theory may be applied. </a:t>
            </a:r>
          </a:p>
          <a:p>
            <a:pPr marL="285750" indent="-285750">
              <a:buFont typeface="Arial" panose="020B0604020202020204" pitchFamily="34" charset="0"/>
              <a:buChar char="•"/>
            </a:pPr>
            <a:r>
              <a:rPr lang="en-US" dirty="0" smtClean="0"/>
              <a:t>Optimization with the package </a:t>
            </a:r>
            <a:r>
              <a:rPr lang="en-US" dirty="0" err="1" smtClean="0"/>
              <a:t>openMDAO</a:t>
            </a:r>
            <a:r>
              <a:rPr lang="en-US" dirty="0" smtClean="0"/>
              <a:t> using the algorithm COBYLA</a:t>
            </a:r>
            <a:r>
              <a:rPr lang="en-US" baseline="30000" dirty="0"/>
              <a:t>6</a:t>
            </a:r>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t>18</a:t>
            </a:fld>
            <a:endParaRPr lang="en-US" dirty="0"/>
          </a:p>
        </p:txBody>
      </p:sp>
      <p:grpSp>
        <p:nvGrpSpPr>
          <p:cNvPr id="126" name="Group 125">
            <a:extLst>
              <a:ext uri="{FF2B5EF4-FFF2-40B4-BE49-F238E27FC236}">
                <a16:creationId xmlns:a16="http://schemas.microsoft.com/office/drawing/2014/main" xmlns="" id="{A847D4E2-EA7B-40EF-8062-D1FAF838F65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xmlns="" id="{F1549F3B-53A1-4D15-8E8E-4297D91B8D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8" name="Freeform 33">
              <a:extLst>
                <a:ext uri="{FF2B5EF4-FFF2-40B4-BE49-F238E27FC236}">
                  <a16:creationId xmlns:a16="http://schemas.microsoft.com/office/drawing/2014/main" xmlns="" id="{841347B2-F767-433C-946A-1B19B4C40EB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9" name="Freeform 34">
              <a:extLst>
                <a:ext uri="{FF2B5EF4-FFF2-40B4-BE49-F238E27FC236}">
                  <a16:creationId xmlns:a16="http://schemas.microsoft.com/office/drawing/2014/main" xmlns="" id="{B34A4847-B6CA-4001-8EB1-33B3854A44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0" name="Freeform 35">
              <a:extLst>
                <a:ext uri="{FF2B5EF4-FFF2-40B4-BE49-F238E27FC236}">
                  <a16:creationId xmlns:a16="http://schemas.microsoft.com/office/drawing/2014/main" xmlns="" id="{EF334B32-D0A0-45DE-99CB-37A3E56ECE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1" name="Freeform 36">
              <a:extLst>
                <a:ext uri="{FF2B5EF4-FFF2-40B4-BE49-F238E27FC236}">
                  <a16:creationId xmlns:a16="http://schemas.microsoft.com/office/drawing/2014/main" xmlns="" id="{5D1098DF-5812-4A6F-A4B7-AFEBEDA983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2" name="Freeform 37">
              <a:extLst>
                <a:ext uri="{FF2B5EF4-FFF2-40B4-BE49-F238E27FC236}">
                  <a16:creationId xmlns:a16="http://schemas.microsoft.com/office/drawing/2014/main" xmlns="" id="{2A72CC5D-2EA1-4ABD-B694-045401D7F2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3" name="Freeform 38">
              <a:extLst>
                <a:ext uri="{FF2B5EF4-FFF2-40B4-BE49-F238E27FC236}">
                  <a16:creationId xmlns:a16="http://schemas.microsoft.com/office/drawing/2014/main" xmlns="" id="{47B8C57D-403F-4D5B-9724-24276E99B44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4" name="Freeform 39">
              <a:extLst>
                <a:ext uri="{FF2B5EF4-FFF2-40B4-BE49-F238E27FC236}">
                  <a16:creationId xmlns:a16="http://schemas.microsoft.com/office/drawing/2014/main" xmlns="" id="{4890E5D3-F793-4B6A-AA8F-1F6C03BD1B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5" name="Freeform 40">
              <a:extLst>
                <a:ext uri="{FF2B5EF4-FFF2-40B4-BE49-F238E27FC236}">
                  <a16:creationId xmlns:a16="http://schemas.microsoft.com/office/drawing/2014/main" xmlns="" id="{68A2FE4A-346D-4EA5-B377-EED4515161C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6" name="Rectangle 41">
              <a:extLst>
                <a:ext uri="{FF2B5EF4-FFF2-40B4-BE49-F238E27FC236}">
                  <a16:creationId xmlns:a16="http://schemas.microsoft.com/office/drawing/2014/main" xmlns="" id="{2F12D5D5-9BB1-4D89-B5B4-8F8353825B7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grpSp>
      <p:sp>
        <p:nvSpPr>
          <p:cNvPr id="8" name="Rectangle 7"/>
          <p:cNvSpPr/>
          <p:nvPr/>
        </p:nvSpPr>
        <p:spPr>
          <a:xfrm>
            <a:off x="5156200" y="1251592"/>
            <a:ext cx="5921829" cy="396386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4539" y="1293823"/>
            <a:ext cx="5756159" cy="3785624"/>
          </a:xfrm>
          <a:prstGeom prst="rect">
            <a:avLst/>
          </a:prstGeom>
        </p:spPr>
      </p:pic>
      <p:sp>
        <p:nvSpPr>
          <p:cNvPr id="10" name="Footer Placeholder 9"/>
          <p:cNvSpPr>
            <a:spLocks noGrp="1"/>
          </p:cNvSpPr>
          <p:nvPr>
            <p:ph type="ftr" sz="quarter" idx="11"/>
          </p:nvPr>
        </p:nvSpPr>
        <p:spPr>
          <a:xfrm>
            <a:off x="1141411" y="5883275"/>
            <a:ext cx="9297988" cy="365125"/>
          </a:xfrm>
        </p:spPr>
        <p:txBody>
          <a:bodyPr/>
          <a:lstStyle/>
          <a:p>
            <a:r>
              <a:rPr lang="pt-BR" cap="none" dirty="0"/>
              <a:t>6</a:t>
            </a:r>
            <a:r>
              <a:rPr lang="pt-BR" cap="none" dirty="0" smtClean="0"/>
              <a:t>. Gray </a:t>
            </a:r>
            <a:r>
              <a:rPr lang="pt-BR" i="1" cap="none" dirty="0" smtClean="0"/>
              <a:t>et al</a:t>
            </a:r>
            <a:r>
              <a:rPr lang="pt-BR" cap="none" dirty="0" smtClean="0"/>
              <a:t>. "</a:t>
            </a:r>
            <a:r>
              <a:rPr lang="pt-BR" cap="none" dirty="0" err="1" smtClean="0"/>
              <a:t>Openmdao</a:t>
            </a:r>
            <a:r>
              <a:rPr lang="pt-BR" cap="none" dirty="0" smtClean="0"/>
              <a:t>: </a:t>
            </a:r>
            <a:r>
              <a:rPr lang="pt-BR" cap="none" dirty="0" err="1" smtClean="0"/>
              <a:t>An</a:t>
            </a:r>
            <a:r>
              <a:rPr lang="pt-BR" cap="none" dirty="0" smtClean="0"/>
              <a:t> Open </a:t>
            </a:r>
            <a:r>
              <a:rPr lang="pt-BR" cap="none" dirty="0" err="1" smtClean="0"/>
              <a:t>Source</a:t>
            </a:r>
            <a:r>
              <a:rPr lang="pt-BR" cap="none" dirty="0" smtClean="0"/>
              <a:t> Framework For </a:t>
            </a:r>
            <a:r>
              <a:rPr lang="pt-BR" cap="none" dirty="0" err="1" smtClean="0"/>
              <a:t>Multidisciplinary</a:t>
            </a:r>
            <a:r>
              <a:rPr lang="pt-BR" cap="none" dirty="0" smtClean="0"/>
              <a:t> </a:t>
            </a:r>
            <a:r>
              <a:rPr lang="pt-BR" cap="none" dirty="0" err="1" smtClean="0"/>
              <a:t>Analysis</a:t>
            </a:r>
            <a:r>
              <a:rPr lang="pt-BR" cap="none" dirty="0" smtClean="0"/>
              <a:t> </a:t>
            </a:r>
            <a:r>
              <a:rPr lang="pt-BR" cap="none" dirty="0" err="1" smtClean="0"/>
              <a:t>And</a:t>
            </a:r>
            <a:r>
              <a:rPr lang="pt-BR" cap="none" dirty="0" smtClean="0"/>
              <a:t> </a:t>
            </a:r>
            <a:r>
              <a:rPr lang="pt-BR" cap="none" dirty="0" err="1" smtClean="0"/>
              <a:t>Optimization</a:t>
            </a:r>
            <a:r>
              <a:rPr lang="pt-BR" cap="none" dirty="0" smtClean="0"/>
              <a:t>." </a:t>
            </a:r>
            <a:r>
              <a:rPr lang="pt-BR" i="1" cap="none" dirty="0" smtClean="0"/>
              <a:t>13th AIAA/ISSMO </a:t>
            </a:r>
            <a:r>
              <a:rPr lang="pt-BR" i="1" cap="none" dirty="0" err="1" smtClean="0"/>
              <a:t>Multidisciplinary</a:t>
            </a:r>
            <a:r>
              <a:rPr lang="pt-BR" i="1" cap="none" dirty="0" smtClean="0"/>
              <a:t> </a:t>
            </a:r>
            <a:r>
              <a:rPr lang="pt-BR" i="1" cap="none" dirty="0" err="1" smtClean="0"/>
              <a:t>Analysis</a:t>
            </a:r>
            <a:r>
              <a:rPr lang="pt-BR" i="1" cap="none" dirty="0" smtClean="0"/>
              <a:t> </a:t>
            </a:r>
            <a:r>
              <a:rPr lang="pt-BR" i="1" cap="none" dirty="0" err="1" smtClean="0"/>
              <a:t>Optimization</a:t>
            </a:r>
            <a:r>
              <a:rPr lang="pt-BR" i="1" cap="none" dirty="0" smtClean="0"/>
              <a:t> </a:t>
            </a:r>
            <a:r>
              <a:rPr lang="pt-BR" i="1" cap="none" dirty="0" err="1" smtClean="0"/>
              <a:t>Conference</a:t>
            </a:r>
            <a:r>
              <a:rPr lang="pt-BR" cap="none" dirty="0" smtClean="0"/>
              <a:t>. 2010.</a:t>
            </a:r>
            <a:endParaRPr lang="pt-BR" cap="none" dirty="0"/>
          </a:p>
        </p:txBody>
      </p:sp>
    </p:spTree>
    <p:extLst>
      <p:ext uri="{BB962C8B-B14F-4D97-AF65-F5344CB8AC3E}">
        <p14:creationId xmlns:p14="http://schemas.microsoft.com/office/powerpoint/2010/main" val="271632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xmlns="" id="{5BE62A68-92FB-4DA6-B1D6-FA043544A9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93" name="Picture 2">
            <a:extLst>
              <a:ext uri="{FF2B5EF4-FFF2-40B4-BE49-F238E27FC236}">
                <a16:creationId xmlns:a16="http://schemas.microsoft.com/office/drawing/2014/main" xmlns="" id="{10A6DFCC-5864-48A7-8196-CBCF038BB88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cstate="email">
            <a:alphaModFix amt="30000"/>
            <a:extLst>
              <a:ext uri="{28A0092B-C50C-407E-A947-70E740481C1C}">
                <a14:useLocalDpi xmlns:a14="http://schemas.microsoft.com/office/drawing/2010/main"/>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95" name="Group 94">
            <a:extLst>
              <a:ext uri="{FF2B5EF4-FFF2-40B4-BE49-F238E27FC236}">
                <a16:creationId xmlns:a16="http://schemas.microsoft.com/office/drawing/2014/main" xmlns="" id="{03CA880E-A155-41A2-B87D-21AC3CE3331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96" name="Rectangle 5">
              <a:extLst>
                <a:ext uri="{FF2B5EF4-FFF2-40B4-BE49-F238E27FC236}">
                  <a16:creationId xmlns:a16="http://schemas.microsoft.com/office/drawing/2014/main" xmlns="" id="{AD179668-A46F-4D4C-8C75-2F3B4B5787B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97" name="Freeform 6">
              <a:extLst>
                <a:ext uri="{FF2B5EF4-FFF2-40B4-BE49-F238E27FC236}">
                  <a16:creationId xmlns:a16="http://schemas.microsoft.com/office/drawing/2014/main" xmlns="" id="{0DB283C2-E19A-4A75-909F-450DB72DECD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8" name="Freeform 7">
              <a:extLst>
                <a:ext uri="{FF2B5EF4-FFF2-40B4-BE49-F238E27FC236}">
                  <a16:creationId xmlns:a16="http://schemas.microsoft.com/office/drawing/2014/main" xmlns="" id="{B674E08A-09B5-42AD-805C-43DAE1D0BE9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9" name="Freeform 8">
              <a:extLst>
                <a:ext uri="{FF2B5EF4-FFF2-40B4-BE49-F238E27FC236}">
                  <a16:creationId xmlns:a16="http://schemas.microsoft.com/office/drawing/2014/main" xmlns="" id="{248B903F-D11E-41B4-A6F7-5ACF56D76B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0" name="Freeform 9">
              <a:extLst>
                <a:ext uri="{FF2B5EF4-FFF2-40B4-BE49-F238E27FC236}">
                  <a16:creationId xmlns:a16="http://schemas.microsoft.com/office/drawing/2014/main" xmlns="" id="{68B65942-DED3-475B-B28D-839E15541C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1" name="Freeform 10">
              <a:extLst>
                <a:ext uri="{FF2B5EF4-FFF2-40B4-BE49-F238E27FC236}">
                  <a16:creationId xmlns:a16="http://schemas.microsoft.com/office/drawing/2014/main" xmlns="" id="{54C02C20-8E50-4D5F-9E89-7266186B10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2" name="Freeform 11">
              <a:extLst>
                <a:ext uri="{FF2B5EF4-FFF2-40B4-BE49-F238E27FC236}">
                  <a16:creationId xmlns:a16="http://schemas.microsoft.com/office/drawing/2014/main" xmlns="" id="{057C79DE-C22B-4732-B921-1EEF64DAD2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3" name="Freeform 12">
              <a:extLst>
                <a:ext uri="{FF2B5EF4-FFF2-40B4-BE49-F238E27FC236}">
                  <a16:creationId xmlns:a16="http://schemas.microsoft.com/office/drawing/2014/main" xmlns="" id="{21E55FE5-F856-4E6D-A505-4A5AA92FC2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4" name="Freeform 13">
              <a:extLst>
                <a:ext uri="{FF2B5EF4-FFF2-40B4-BE49-F238E27FC236}">
                  <a16:creationId xmlns:a16="http://schemas.microsoft.com/office/drawing/2014/main" xmlns="" id="{564ACC84-D8A2-43FB-AB43-D7A892AC83B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5" name="Freeform 14">
              <a:extLst>
                <a:ext uri="{FF2B5EF4-FFF2-40B4-BE49-F238E27FC236}">
                  <a16:creationId xmlns:a16="http://schemas.microsoft.com/office/drawing/2014/main" xmlns="" id="{33DE6074-A243-4841-8A21-41739E524B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6" name="Freeform 15">
              <a:extLst>
                <a:ext uri="{FF2B5EF4-FFF2-40B4-BE49-F238E27FC236}">
                  <a16:creationId xmlns:a16="http://schemas.microsoft.com/office/drawing/2014/main" xmlns="" id="{6AD73007-A6A4-498E-8AF9-C3F7D61DCDB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7" name="Line 16">
              <a:extLst>
                <a:ext uri="{FF2B5EF4-FFF2-40B4-BE49-F238E27FC236}">
                  <a16:creationId xmlns:a16="http://schemas.microsoft.com/office/drawing/2014/main" xmlns="" id="{541BFD40-70B0-48BA-9216-9C67411F450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8" name="Freeform 17">
              <a:extLst>
                <a:ext uri="{FF2B5EF4-FFF2-40B4-BE49-F238E27FC236}">
                  <a16:creationId xmlns:a16="http://schemas.microsoft.com/office/drawing/2014/main" xmlns="" id="{7DFC59A5-0E43-4308-8BFB-F505CFB549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9" name="Freeform 18">
              <a:extLst>
                <a:ext uri="{FF2B5EF4-FFF2-40B4-BE49-F238E27FC236}">
                  <a16:creationId xmlns:a16="http://schemas.microsoft.com/office/drawing/2014/main" xmlns="" id="{0852232F-7FE7-4B61-AC34-F29289DAC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0" name="Freeform 19">
              <a:extLst>
                <a:ext uri="{FF2B5EF4-FFF2-40B4-BE49-F238E27FC236}">
                  <a16:creationId xmlns:a16="http://schemas.microsoft.com/office/drawing/2014/main" xmlns="" id="{F2467A7F-F122-4464-A682-8C4DB1DA1E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1" name="Freeform 20">
              <a:extLst>
                <a:ext uri="{FF2B5EF4-FFF2-40B4-BE49-F238E27FC236}">
                  <a16:creationId xmlns:a16="http://schemas.microsoft.com/office/drawing/2014/main" xmlns="" id="{2178D569-0695-49D6-8261-1BF6E2E48F2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2" name="Rectangle 21">
              <a:extLst>
                <a:ext uri="{FF2B5EF4-FFF2-40B4-BE49-F238E27FC236}">
                  <a16:creationId xmlns:a16="http://schemas.microsoft.com/office/drawing/2014/main" xmlns="" id="{E289FFF1-2E96-4F4A-94D2-D1FED6AE8AA2}"/>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13" name="Freeform 22">
              <a:extLst>
                <a:ext uri="{FF2B5EF4-FFF2-40B4-BE49-F238E27FC236}">
                  <a16:creationId xmlns:a16="http://schemas.microsoft.com/office/drawing/2014/main" xmlns="" id="{F0509D92-D47A-49BC-899A-0C2AB53BC6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4" name="Freeform 23">
              <a:extLst>
                <a:ext uri="{FF2B5EF4-FFF2-40B4-BE49-F238E27FC236}">
                  <a16:creationId xmlns:a16="http://schemas.microsoft.com/office/drawing/2014/main" xmlns="" id="{606E419B-186B-4DA7-95FA-F921A2D3FC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5" name="Freeform 24">
              <a:extLst>
                <a:ext uri="{FF2B5EF4-FFF2-40B4-BE49-F238E27FC236}">
                  <a16:creationId xmlns:a16="http://schemas.microsoft.com/office/drawing/2014/main" xmlns="" id="{35DBBAC4-A0DC-44A6-A64F-3FF22BC30B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6" name="Freeform 25">
              <a:extLst>
                <a:ext uri="{FF2B5EF4-FFF2-40B4-BE49-F238E27FC236}">
                  <a16:creationId xmlns:a16="http://schemas.microsoft.com/office/drawing/2014/main" xmlns="" id="{45359546-A3CF-4560-869D-4C642B0F754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7" name="Freeform 26">
              <a:extLst>
                <a:ext uri="{FF2B5EF4-FFF2-40B4-BE49-F238E27FC236}">
                  <a16:creationId xmlns:a16="http://schemas.microsoft.com/office/drawing/2014/main" xmlns="" id="{A9D2DDA1-3EE0-4B5E-8107-6000BCB2B4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8" name="Freeform 27">
              <a:extLst>
                <a:ext uri="{FF2B5EF4-FFF2-40B4-BE49-F238E27FC236}">
                  <a16:creationId xmlns:a16="http://schemas.microsoft.com/office/drawing/2014/main" xmlns="" id="{6DA22C48-18EA-47BE-B75A-9594E025BE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9" name="Freeform 28">
              <a:extLst>
                <a:ext uri="{FF2B5EF4-FFF2-40B4-BE49-F238E27FC236}">
                  <a16:creationId xmlns:a16="http://schemas.microsoft.com/office/drawing/2014/main" xmlns="" id="{411A5F9B-C5BD-4FE0-BEE1-5FA9B82FB3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0" name="Freeform 29">
              <a:extLst>
                <a:ext uri="{FF2B5EF4-FFF2-40B4-BE49-F238E27FC236}">
                  <a16:creationId xmlns:a16="http://schemas.microsoft.com/office/drawing/2014/main" xmlns="" id="{AFFCFD60-FB34-408B-A2EA-311A1093D0E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1" name="Freeform 30">
              <a:extLst>
                <a:ext uri="{FF2B5EF4-FFF2-40B4-BE49-F238E27FC236}">
                  <a16:creationId xmlns:a16="http://schemas.microsoft.com/office/drawing/2014/main" xmlns="" id="{72B9EBCA-3EF6-4296-80E0-CD849B27ED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2" name="Freeform 31">
              <a:extLst>
                <a:ext uri="{FF2B5EF4-FFF2-40B4-BE49-F238E27FC236}">
                  <a16:creationId xmlns:a16="http://schemas.microsoft.com/office/drawing/2014/main" xmlns="" id="{CC021197-0DB7-42B6-93BB-32252A93738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p:txBody>
          <a:bodyPr>
            <a:normAutofit/>
          </a:bodyPr>
          <a:lstStyle/>
          <a:p>
            <a:r>
              <a:rPr lang="en-US" sz="3200" dirty="0"/>
              <a:t>The optimization problem</a:t>
            </a:r>
            <a:endParaRPr lang="en-US" sz="3300" dirty="0">
              <a:solidFill>
                <a:srgbClr val="FFFFFF"/>
              </a:solidFill>
            </a:endParaRPr>
          </a:p>
        </p:txBody>
      </p:sp>
      <p:sp>
        <p:nvSpPr>
          <p:cNvPr id="9" name="Text Placeholder 8"/>
          <p:cNvSpPr>
            <a:spLocks noGrp="1"/>
          </p:cNvSpPr>
          <p:nvPr>
            <p:ph sz="half" idx="1"/>
          </p:nvPr>
        </p:nvSpPr>
        <p:spPr/>
        <p:txBody>
          <a:bodyPr>
            <a:normAutofit/>
          </a:bodyPr>
          <a:lstStyle/>
          <a:p>
            <a:pPr marL="285750" indent="-285750">
              <a:buFont typeface="Arial" panose="020B0604020202020204" pitchFamily="34" charset="0"/>
              <a:buChar char="•"/>
            </a:pPr>
            <a:r>
              <a:rPr lang="en-US" sz="1800" dirty="0" smtClean="0"/>
              <a:t>The material chosen for the plate was Aluminum 7075, largely used in the aeronautics industry. It has the following properties:</a:t>
            </a:r>
          </a:p>
          <a:p>
            <a:pPr marL="285750" indent="-285750">
              <a:buFont typeface="Arial" panose="020B0604020202020204" pitchFamily="34" charset="0"/>
              <a:buChar char="•"/>
            </a:pPr>
            <a:r>
              <a:rPr lang="en-US" sz="1800" dirty="0" smtClean="0"/>
              <a:t>Young Modulus E = 71.7 </a:t>
            </a:r>
            <a:r>
              <a:rPr lang="en-US" sz="1800" dirty="0" err="1" smtClean="0"/>
              <a:t>Gpa</a:t>
            </a:r>
            <a:endParaRPr lang="en-US" sz="1800" dirty="0" smtClean="0"/>
          </a:p>
          <a:p>
            <a:pPr marL="285750" indent="-285750">
              <a:buFont typeface="Arial" panose="020B0604020202020204" pitchFamily="34" charset="0"/>
              <a:buChar char="•"/>
            </a:pPr>
            <a:r>
              <a:rPr lang="en-US" sz="1800" dirty="0" smtClean="0"/>
              <a:t>Shear Modulus G = 29.9 </a:t>
            </a:r>
            <a:r>
              <a:rPr lang="en-US" sz="1800" dirty="0" err="1" smtClean="0"/>
              <a:t>Gpa</a:t>
            </a:r>
            <a:endParaRPr lang="en-US" sz="1800" dirty="0" smtClean="0"/>
          </a:p>
          <a:p>
            <a:pPr marL="285750" indent="-285750">
              <a:buFont typeface="Arial" panose="020B0604020202020204" pitchFamily="34" charset="0"/>
              <a:buChar char="•"/>
            </a:pPr>
            <a:r>
              <a:rPr lang="en-US" sz="1800" dirty="0" smtClean="0"/>
              <a:t>Volumetric Density </a:t>
            </a:r>
            <a:r>
              <a:rPr lang="el-GR" sz="1800" dirty="0" smtClean="0">
                <a:latin typeface="Calibri" panose="020F0502020204030204" pitchFamily="34" charset="0"/>
                <a:cs typeface="Calibri" panose="020F0502020204030204" pitchFamily="34" charset="0"/>
              </a:rPr>
              <a:t>ρ</a:t>
            </a:r>
            <a:r>
              <a:rPr lang="pt-BR" sz="1800" dirty="0" smtClean="0">
                <a:latin typeface="Calibri" panose="020F0502020204030204" pitchFamily="34" charset="0"/>
                <a:cs typeface="Calibri" panose="020F0502020204030204" pitchFamily="34" charset="0"/>
              </a:rPr>
              <a:t> = 2810 Kg/m³</a:t>
            </a:r>
            <a:endParaRPr lang="en-US" sz="1800" dirty="0"/>
          </a:p>
        </p:txBody>
      </p:sp>
      <p:sp>
        <p:nvSpPr>
          <p:cNvPr id="5" name="Content Placeholder 4"/>
          <p:cNvSpPr>
            <a:spLocks noGrp="1"/>
          </p:cNvSpPr>
          <p:nvPr>
            <p:ph sz="half" idx="2"/>
          </p:nvPr>
        </p:nvSpPr>
        <p:spPr/>
        <p:txBody>
          <a:bodyPr>
            <a:normAutofit/>
          </a:bodyPr>
          <a:lstStyle/>
          <a:p>
            <a:r>
              <a:rPr lang="en-US" sz="1800" dirty="0" smtClean="0"/>
              <a:t>The aerodynamic properties were chosen as follow:</a:t>
            </a:r>
          </a:p>
          <a:p>
            <a:r>
              <a:rPr lang="en-US" sz="1800" dirty="0" smtClean="0"/>
              <a:t>C</a:t>
            </a:r>
            <a:r>
              <a:rPr lang="en-US" sz="1800" baseline="-25000" dirty="0" smtClean="0"/>
              <a:t>d0</a:t>
            </a:r>
            <a:r>
              <a:rPr lang="en-US" sz="1800" dirty="0" smtClean="0"/>
              <a:t> = 0.02</a:t>
            </a:r>
          </a:p>
          <a:p>
            <a:r>
              <a:rPr lang="en-US" sz="1800" dirty="0" smtClean="0"/>
              <a:t>C</a:t>
            </a:r>
            <a:r>
              <a:rPr lang="en-US" sz="1800" baseline="-25000" dirty="0" smtClean="0"/>
              <a:t>m0</a:t>
            </a:r>
            <a:r>
              <a:rPr lang="en-US" sz="1800" dirty="0" smtClean="0"/>
              <a:t> = 0</a:t>
            </a:r>
          </a:p>
          <a:p>
            <a:r>
              <a:rPr lang="el-GR" sz="1800" dirty="0" smtClean="0">
                <a:latin typeface="Calibri" panose="020F0502020204030204" pitchFamily="34" charset="0"/>
                <a:cs typeface="Calibri" panose="020F0502020204030204" pitchFamily="34" charset="0"/>
              </a:rPr>
              <a:t>α</a:t>
            </a:r>
            <a:r>
              <a:rPr lang="en-US" sz="1800" baseline="-25000" dirty="0" smtClean="0"/>
              <a:t>0</a:t>
            </a:r>
            <a:r>
              <a:rPr lang="en-US" sz="1800" dirty="0" smtClean="0"/>
              <a:t> = -5</a:t>
            </a:r>
            <a:r>
              <a:rPr lang="el-GR" sz="1800" dirty="0" smtClean="0"/>
              <a:t>π</a:t>
            </a:r>
            <a:r>
              <a:rPr lang="en-US" sz="1800" dirty="0" smtClean="0"/>
              <a:t>/180</a:t>
            </a:r>
          </a:p>
          <a:p>
            <a:r>
              <a:rPr lang="en-US" sz="1800" dirty="0" smtClean="0"/>
              <a:t>C</a:t>
            </a:r>
            <a:r>
              <a:rPr lang="en-US" sz="1800" baseline="-25000" dirty="0"/>
              <a:t>L</a:t>
            </a:r>
            <a:r>
              <a:rPr lang="en-US" sz="1800" baseline="-25000" dirty="0" smtClean="0"/>
              <a:t>0</a:t>
            </a:r>
            <a:r>
              <a:rPr lang="en-US" sz="1800" dirty="0" smtClean="0"/>
              <a:t> = 2</a:t>
            </a:r>
            <a:r>
              <a:rPr lang="el-GR" sz="1800" dirty="0" smtClean="0"/>
              <a:t>π</a:t>
            </a:r>
            <a:r>
              <a:rPr lang="en-US" sz="1800" dirty="0" smtClean="0"/>
              <a:t>/180</a:t>
            </a:r>
          </a:p>
          <a:p>
            <a:r>
              <a:rPr lang="en-US" sz="1800" dirty="0" smtClean="0"/>
              <a:t>C</a:t>
            </a:r>
            <a:r>
              <a:rPr lang="en-US" sz="1800" baseline="-25000" dirty="0" smtClean="0"/>
              <a:t>L,</a:t>
            </a:r>
            <a:r>
              <a:rPr lang="el-GR" sz="1800" baseline="-25000" dirty="0" smtClean="0">
                <a:latin typeface="Calibri" panose="020F0502020204030204" pitchFamily="34" charset="0"/>
                <a:cs typeface="Calibri" panose="020F0502020204030204" pitchFamily="34" charset="0"/>
              </a:rPr>
              <a:t>δ</a:t>
            </a:r>
            <a:r>
              <a:rPr lang="en-US" sz="1800" dirty="0" smtClean="0"/>
              <a:t> = 0</a:t>
            </a:r>
          </a:p>
          <a:p>
            <a:r>
              <a:rPr lang="en-US" sz="1800" dirty="0" smtClean="0"/>
              <a:t>C</a:t>
            </a:r>
            <a:r>
              <a:rPr lang="en-US" sz="1800" baseline="-25000" dirty="0" smtClean="0"/>
              <a:t>m,</a:t>
            </a:r>
            <a:r>
              <a:rPr lang="el-GR" sz="1800" baseline="-25000" dirty="0" smtClean="0">
                <a:latin typeface="Calibri" panose="020F0502020204030204" pitchFamily="34" charset="0"/>
                <a:cs typeface="Calibri" panose="020F0502020204030204" pitchFamily="34" charset="0"/>
              </a:rPr>
              <a:t>δ</a:t>
            </a:r>
            <a:r>
              <a:rPr lang="en-US" sz="1800" dirty="0" smtClean="0"/>
              <a:t> = 0</a:t>
            </a:r>
            <a:endParaRPr lang="en-US" sz="1800" dirty="0"/>
          </a:p>
        </p:txBody>
      </p:sp>
      <p:sp>
        <p:nvSpPr>
          <p:cNvPr id="3" name="Slide Number Placeholder 2"/>
          <p:cNvSpPr>
            <a:spLocks noGrp="1"/>
          </p:cNvSpPr>
          <p:nvPr>
            <p:ph type="sldNum" sz="quarter" idx="12"/>
          </p:nvPr>
        </p:nvSpPr>
        <p:spPr/>
        <p:txBody>
          <a:bodyPr/>
          <a:lstStyle/>
          <a:p>
            <a:fld id="{6D22F896-40B5-4ADD-8801-0D06FADFA095}" type="slidenum">
              <a:rPr lang="en-US" smtClean="0"/>
              <a:t>19</a:t>
            </a:fld>
            <a:endParaRPr lang="en-US" dirty="0"/>
          </a:p>
        </p:txBody>
      </p:sp>
      <p:grpSp>
        <p:nvGrpSpPr>
          <p:cNvPr id="126" name="Group 125">
            <a:extLst>
              <a:ext uri="{FF2B5EF4-FFF2-40B4-BE49-F238E27FC236}">
                <a16:creationId xmlns:a16="http://schemas.microsoft.com/office/drawing/2014/main" xmlns="" id="{A847D4E2-EA7B-40EF-8062-D1FAF838F65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xmlns="" id="{F1549F3B-53A1-4D15-8E8E-4297D91B8D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8" name="Freeform 33">
              <a:extLst>
                <a:ext uri="{FF2B5EF4-FFF2-40B4-BE49-F238E27FC236}">
                  <a16:creationId xmlns:a16="http://schemas.microsoft.com/office/drawing/2014/main" xmlns="" id="{841347B2-F767-433C-946A-1B19B4C40EB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9" name="Freeform 34">
              <a:extLst>
                <a:ext uri="{FF2B5EF4-FFF2-40B4-BE49-F238E27FC236}">
                  <a16:creationId xmlns:a16="http://schemas.microsoft.com/office/drawing/2014/main" xmlns="" id="{B34A4847-B6CA-4001-8EB1-33B3854A44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0" name="Freeform 35">
              <a:extLst>
                <a:ext uri="{FF2B5EF4-FFF2-40B4-BE49-F238E27FC236}">
                  <a16:creationId xmlns:a16="http://schemas.microsoft.com/office/drawing/2014/main" xmlns="" id="{EF334B32-D0A0-45DE-99CB-37A3E56ECE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1" name="Freeform 36">
              <a:extLst>
                <a:ext uri="{FF2B5EF4-FFF2-40B4-BE49-F238E27FC236}">
                  <a16:creationId xmlns:a16="http://schemas.microsoft.com/office/drawing/2014/main" xmlns="" id="{5D1098DF-5812-4A6F-A4B7-AFEBEDA983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2" name="Freeform 37">
              <a:extLst>
                <a:ext uri="{FF2B5EF4-FFF2-40B4-BE49-F238E27FC236}">
                  <a16:creationId xmlns:a16="http://schemas.microsoft.com/office/drawing/2014/main" xmlns="" id="{2A72CC5D-2EA1-4ABD-B694-045401D7F2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3" name="Freeform 38">
              <a:extLst>
                <a:ext uri="{FF2B5EF4-FFF2-40B4-BE49-F238E27FC236}">
                  <a16:creationId xmlns:a16="http://schemas.microsoft.com/office/drawing/2014/main" xmlns="" id="{47B8C57D-403F-4D5B-9724-24276E99B44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4" name="Freeform 39">
              <a:extLst>
                <a:ext uri="{FF2B5EF4-FFF2-40B4-BE49-F238E27FC236}">
                  <a16:creationId xmlns:a16="http://schemas.microsoft.com/office/drawing/2014/main" xmlns="" id="{4890E5D3-F793-4B6A-AA8F-1F6C03BD1B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5" name="Freeform 40">
              <a:extLst>
                <a:ext uri="{FF2B5EF4-FFF2-40B4-BE49-F238E27FC236}">
                  <a16:creationId xmlns:a16="http://schemas.microsoft.com/office/drawing/2014/main" xmlns="" id="{68A2FE4A-346D-4EA5-B377-EED4515161C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6" name="Rectangle 41">
              <a:extLst>
                <a:ext uri="{FF2B5EF4-FFF2-40B4-BE49-F238E27FC236}">
                  <a16:creationId xmlns:a16="http://schemas.microsoft.com/office/drawing/2014/main" xmlns="" id="{2F12D5D5-9BB1-4D89-B5B4-8F8353825B7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grpSp>
    </p:spTree>
    <p:extLst>
      <p:ext uri="{BB962C8B-B14F-4D97-AF65-F5344CB8AC3E}">
        <p14:creationId xmlns:p14="http://schemas.microsoft.com/office/powerpoint/2010/main" val="24904909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a:xfrm>
            <a:off x="7712760" y="3972391"/>
            <a:ext cx="3084891" cy="1478570"/>
          </a:xfrm>
        </p:spPr>
        <p:txBody>
          <a:bodyPr>
            <a:normAutofit/>
          </a:bodyPr>
          <a:lstStyle/>
          <a:p>
            <a:r>
              <a:rPr lang="en-US" sz="3200" dirty="0" smtClean="0"/>
              <a:t>What is a highly flexible aircraft</a:t>
            </a:r>
            <a:endParaRPr lang="en-US" sz="3200" dirty="0"/>
          </a:p>
        </p:txBody>
      </p:sp>
      <p:pic>
        <p:nvPicPr>
          <p:cNvPr id="10" name="Content Placeholder 6">
            <a:extLst>
              <a:ext uri="{FF2B5EF4-FFF2-40B4-BE49-F238E27FC236}">
                <a16:creationId xmlns:a16="http://schemas.microsoft.com/office/drawing/2014/main" xmlns="" id="{38616497-6A2B-4863-A3DD-A2D0AF074897}"/>
              </a:ext>
            </a:extLst>
          </p:cNvPr>
          <p:cNvPicPr>
            <a:picLocks noChangeAspect="1"/>
          </p:cNvPicPr>
          <p:nvPr/>
        </p:nvPicPr>
        <p:blipFill rotWithShape="1">
          <a:blip r:embed="rId4">
            <a:extLst>
              <a:ext uri="{28A0092B-C50C-407E-A947-70E740481C1C}">
                <a14:useLocalDpi xmlns:a14="http://schemas.microsoft.com/office/drawing/2010/main" val="0"/>
              </a:ext>
            </a:extLst>
          </a:blip>
          <a:srcRect l="15403" t="-874" r="24735"/>
          <a:stretch/>
        </p:blipFill>
        <p:spPr>
          <a:xfrm>
            <a:off x="-1" y="-59857"/>
            <a:ext cx="7298422" cy="6917857"/>
          </a:xfrm>
          <a:prstGeom prst="rect">
            <a:avLst/>
          </a:prstGeom>
        </p:spPr>
      </p:pic>
      <p:grpSp>
        <p:nvGrpSpPr>
          <p:cNvPr id="341" name="Group 283">
            <a:extLst>
              <a:ext uri="{FF2B5EF4-FFF2-40B4-BE49-F238E27FC236}">
                <a16:creationId xmlns:a16="http://schemas.microsoft.com/office/drawing/2014/main" xmlns="" id="{A2E1FE48-FA7B-4262-B922-041542931DD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2305051" cy="6858001"/>
            <a:chOff x="0" y="0"/>
            <a:chExt cx="2305051" cy="6858001"/>
          </a:xfrm>
          <a:solidFill>
            <a:schemeClr val="tx1">
              <a:alpha val="70000"/>
            </a:schemeClr>
          </a:solidFill>
          <a:effectLst/>
        </p:grpSpPr>
        <p:sp>
          <p:nvSpPr>
            <p:cNvPr id="285" name="Rectangle 284">
              <a:extLst>
                <a:ext uri="{FF2B5EF4-FFF2-40B4-BE49-F238E27FC236}">
                  <a16:creationId xmlns:a16="http://schemas.microsoft.com/office/drawing/2014/main" xmlns="" id="{F2E644B1-8F72-4AC4-89F1-EB3A027341E5}"/>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86" name="Freeform 6">
              <a:extLst>
                <a:ext uri="{FF2B5EF4-FFF2-40B4-BE49-F238E27FC236}">
                  <a16:creationId xmlns:a16="http://schemas.microsoft.com/office/drawing/2014/main" xmlns="" id="{1781B8E8-8A26-4FFB-BE0C-7C0C644F7C5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7" name="Freeform 7">
              <a:extLst>
                <a:ext uri="{FF2B5EF4-FFF2-40B4-BE49-F238E27FC236}">
                  <a16:creationId xmlns:a16="http://schemas.microsoft.com/office/drawing/2014/main" xmlns="" id="{4109D997-E9DF-4429-A643-3E691E2B706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8" name="Rectangle 287">
              <a:extLst>
                <a:ext uri="{FF2B5EF4-FFF2-40B4-BE49-F238E27FC236}">
                  <a16:creationId xmlns:a16="http://schemas.microsoft.com/office/drawing/2014/main" xmlns="" id="{B392695A-F131-4C51-B689-3F4D5B1A2F1D}"/>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89" name="Freeform 9">
              <a:extLst>
                <a:ext uri="{FF2B5EF4-FFF2-40B4-BE49-F238E27FC236}">
                  <a16:creationId xmlns:a16="http://schemas.microsoft.com/office/drawing/2014/main" xmlns="" id="{8218EC3E-07D0-417A-B0A8-057F825EF79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0" name="Freeform 10">
              <a:extLst>
                <a:ext uri="{FF2B5EF4-FFF2-40B4-BE49-F238E27FC236}">
                  <a16:creationId xmlns:a16="http://schemas.microsoft.com/office/drawing/2014/main" xmlns="" id="{B036399E-7675-47B6-A645-242946879E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1" name="Freeform 11">
              <a:extLst>
                <a:ext uri="{FF2B5EF4-FFF2-40B4-BE49-F238E27FC236}">
                  <a16:creationId xmlns:a16="http://schemas.microsoft.com/office/drawing/2014/main" xmlns="" id="{C44A0438-B8A4-43B3-B17C-B919FCD92C2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2" name="Freeform 12">
              <a:extLst>
                <a:ext uri="{FF2B5EF4-FFF2-40B4-BE49-F238E27FC236}">
                  <a16:creationId xmlns:a16="http://schemas.microsoft.com/office/drawing/2014/main" xmlns="" id="{ABC7257F-6F64-4B81-BDA7-7C232BCBA26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3" name="Freeform 13">
              <a:extLst>
                <a:ext uri="{FF2B5EF4-FFF2-40B4-BE49-F238E27FC236}">
                  <a16:creationId xmlns:a16="http://schemas.microsoft.com/office/drawing/2014/main" xmlns="" id="{72DD7E92-F033-480C-A220-63CE422C3A1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4" name="Freeform 14">
              <a:extLst>
                <a:ext uri="{FF2B5EF4-FFF2-40B4-BE49-F238E27FC236}">
                  <a16:creationId xmlns:a16="http://schemas.microsoft.com/office/drawing/2014/main" xmlns="" id="{444A9AC9-463E-45E7-A818-13F664F7C0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5" name="Freeform 15">
              <a:extLst>
                <a:ext uri="{FF2B5EF4-FFF2-40B4-BE49-F238E27FC236}">
                  <a16:creationId xmlns:a16="http://schemas.microsoft.com/office/drawing/2014/main" xmlns="" id="{6CCE9BBE-5DE3-4991-80CA-DFEB928673D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6" name="Freeform 16">
              <a:extLst>
                <a:ext uri="{FF2B5EF4-FFF2-40B4-BE49-F238E27FC236}">
                  <a16:creationId xmlns:a16="http://schemas.microsoft.com/office/drawing/2014/main" xmlns="" id="{3180F6DF-A13F-491C-BF97-B206E3E7B90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7" name="Freeform 17">
              <a:extLst>
                <a:ext uri="{FF2B5EF4-FFF2-40B4-BE49-F238E27FC236}">
                  <a16:creationId xmlns:a16="http://schemas.microsoft.com/office/drawing/2014/main" xmlns="" id="{CAD0E44C-73C8-42BB-ADA8-2BA6B308249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8" name="Freeform 18">
              <a:extLst>
                <a:ext uri="{FF2B5EF4-FFF2-40B4-BE49-F238E27FC236}">
                  <a16:creationId xmlns:a16="http://schemas.microsoft.com/office/drawing/2014/main" xmlns="" id="{436EC43E-A70D-4E5C-B275-35CA8E93C1B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9" name="Freeform 19">
              <a:extLst>
                <a:ext uri="{FF2B5EF4-FFF2-40B4-BE49-F238E27FC236}">
                  <a16:creationId xmlns:a16="http://schemas.microsoft.com/office/drawing/2014/main" xmlns="" id="{ADE7E5B6-2E2A-4F56-9E90-F8613E6D10F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0" name="Freeform 20">
              <a:extLst>
                <a:ext uri="{FF2B5EF4-FFF2-40B4-BE49-F238E27FC236}">
                  <a16:creationId xmlns:a16="http://schemas.microsoft.com/office/drawing/2014/main" xmlns="" id="{86B9E49B-AE8D-47E0-BACC-A6D0AC3AB23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1" name="Freeform 21">
              <a:extLst>
                <a:ext uri="{FF2B5EF4-FFF2-40B4-BE49-F238E27FC236}">
                  <a16:creationId xmlns:a16="http://schemas.microsoft.com/office/drawing/2014/main" xmlns="" id="{2EB961AF-CD61-41BA-B0B2-0741A5ED644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2" name="Freeform 22">
              <a:extLst>
                <a:ext uri="{FF2B5EF4-FFF2-40B4-BE49-F238E27FC236}">
                  <a16:creationId xmlns:a16="http://schemas.microsoft.com/office/drawing/2014/main" xmlns="" id="{DC42BDA1-810A-4135-B3B1-B3161D372A3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3" name="Freeform 23">
              <a:extLst>
                <a:ext uri="{FF2B5EF4-FFF2-40B4-BE49-F238E27FC236}">
                  <a16:creationId xmlns:a16="http://schemas.microsoft.com/office/drawing/2014/main" xmlns="" id="{FA51FCA8-FCF4-4116-8CB2-5C539E37F44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4" name="Freeform 24">
              <a:extLst>
                <a:ext uri="{FF2B5EF4-FFF2-40B4-BE49-F238E27FC236}">
                  <a16:creationId xmlns:a16="http://schemas.microsoft.com/office/drawing/2014/main" xmlns="" id="{F2850A10-CDBC-462A-8CB7-02587468344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5" name="Freeform 25">
              <a:extLst>
                <a:ext uri="{FF2B5EF4-FFF2-40B4-BE49-F238E27FC236}">
                  <a16:creationId xmlns:a16="http://schemas.microsoft.com/office/drawing/2014/main" xmlns="" id="{738A37B9-77C2-4464-BF1F-2AF25A0D298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6" name="Freeform 26">
              <a:extLst>
                <a:ext uri="{FF2B5EF4-FFF2-40B4-BE49-F238E27FC236}">
                  <a16:creationId xmlns:a16="http://schemas.microsoft.com/office/drawing/2014/main" xmlns="" id="{89026C8B-A162-4523-A51B-9F1200BC603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7" name="Freeform 27">
              <a:extLst>
                <a:ext uri="{FF2B5EF4-FFF2-40B4-BE49-F238E27FC236}">
                  <a16:creationId xmlns:a16="http://schemas.microsoft.com/office/drawing/2014/main" xmlns="" id="{5B76BC40-1FA2-477D-B2C2-4763577DB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8" name="Freeform 28">
              <a:extLst>
                <a:ext uri="{FF2B5EF4-FFF2-40B4-BE49-F238E27FC236}">
                  <a16:creationId xmlns:a16="http://schemas.microsoft.com/office/drawing/2014/main" xmlns="" id="{6BC68EAA-2809-4AE4-80C1-2555CEF73DF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9" name="Freeform 29">
              <a:extLst>
                <a:ext uri="{FF2B5EF4-FFF2-40B4-BE49-F238E27FC236}">
                  <a16:creationId xmlns:a16="http://schemas.microsoft.com/office/drawing/2014/main" xmlns="" id="{FE709D1B-0541-4414-9E87-CF7D6918C14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0" name="Freeform 30">
              <a:extLst>
                <a:ext uri="{FF2B5EF4-FFF2-40B4-BE49-F238E27FC236}">
                  <a16:creationId xmlns:a16="http://schemas.microsoft.com/office/drawing/2014/main" xmlns="" id="{33BCB888-11B8-4D01-BCDA-59BBA28DCE0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1" name="Freeform 31">
              <a:extLst>
                <a:ext uri="{FF2B5EF4-FFF2-40B4-BE49-F238E27FC236}">
                  <a16:creationId xmlns:a16="http://schemas.microsoft.com/office/drawing/2014/main" xmlns="" id="{28E5CE3E-C11A-4CF7-82BF-37D1221D4E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2" name="Freeform 32">
              <a:extLst>
                <a:ext uri="{FF2B5EF4-FFF2-40B4-BE49-F238E27FC236}">
                  <a16:creationId xmlns:a16="http://schemas.microsoft.com/office/drawing/2014/main" xmlns="" id="{55284FC3-21FB-4FA7-B695-2D6A9CEF73E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3" name="Rectangle 312">
              <a:extLst>
                <a:ext uri="{FF2B5EF4-FFF2-40B4-BE49-F238E27FC236}">
                  <a16:creationId xmlns:a16="http://schemas.microsoft.com/office/drawing/2014/main" xmlns="" id="{13DA6B78-00DE-4E55-9124-EFD72519BB99}"/>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14" name="Freeform 34">
              <a:extLst>
                <a:ext uri="{FF2B5EF4-FFF2-40B4-BE49-F238E27FC236}">
                  <a16:creationId xmlns:a16="http://schemas.microsoft.com/office/drawing/2014/main" xmlns="" id="{D4602B0F-2844-48BE-9B4A-0366AC90450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5" name="Freeform 35">
              <a:extLst>
                <a:ext uri="{FF2B5EF4-FFF2-40B4-BE49-F238E27FC236}">
                  <a16:creationId xmlns:a16="http://schemas.microsoft.com/office/drawing/2014/main" xmlns="" id="{E31E05BB-6004-474D-9900-D990378FD3F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6" name="Freeform 36">
              <a:extLst>
                <a:ext uri="{FF2B5EF4-FFF2-40B4-BE49-F238E27FC236}">
                  <a16:creationId xmlns:a16="http://schemas.microsoft.com/office/drawing/2014/main" xmlns="" id="{00BD01ED-F65D-4601-A77D-508E960E09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7" name="Freeform 37">
              <a:extLst>
                <a:ext uri="{FF2B5EF4-FFF2-40B4-BE49-F238E27FC236}">
                  <a16:creationId xmlns:a16="http://schemas.microsoft.com/office/drawing/2014/main" xmlns="" id="{FD307CAE-789C-4E80-B6F1-9858A3ABA3F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8" name="Freeform 38">
              <a:extLst>
                <a:ext uri="{FF2B5EF4-FFF2-40B4-BE49-F238E27FC236}">
                  <a16:creationId xmlns:a16="http://schemas.microsoft.com/office/drawing/2014/main" xmlns="" id="{94B97B29-709E-4E24-B2FA-EF84AA12D2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9" name="Freeform 39">
              <a:extLst>
                <a:ext uri="{FF2B5EF4-FFF2-40B4-BE49-F238E27FC236}">
                  <a16:creationId xmlns:a16="http://schemas.microsoft.com/office/drawing/2014/main" xmlns="" id="{C05D52B9-1FA2-4E7C-8229-B09811A9013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0" name="Freeform 40">
              <a:extLst>
                <a:ext uri="{FF2B5EF4-FFF2-40B4-BE49-F238E27FC236}">
                  <a16:creationId xmlns:a16="http://schemas.microsoft.com/office/drawing/2014/main" xmlns="" id="{CC0A5575-2FB9-440F-B9A8-E0DDE1C37CE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1" name="Freeform 41">
              <a:extLst>
                <a:ext uri="{FF2B5EF4-FFF2-40B4-BE49-F238E27FC236}">
                  <a16:creationId xmlns:a16="http://schemas.microsoft.com/office/drawing/2014/main" xmlns="" id="{AFFCC88F-01DF-4DE1-8CD5-88631E30912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2" name="Freeform 42">
              <a:extLst>
                <a:ext uri="{FF2B5EF4-FFF2-40B4-BE49-F238E27FC236}">
                  <a16:creationId xmlns:a16="http://schemas.microsoft.com/office/drawing/2014/main" xmlns="" id="{33EEC40B-E2CD-4BAC-94D6-85B70714226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3" name="Freeform 43">
              <a:extLst>
                <a:ext uri="{FF2B5EF4-FFF2-40B4-BE49-F238E27FC236}">
                  <a16:creationId xmlns:a16="http://schemas.microsoft.com/office/drawing/2014/main" xmlns="" id="{3E0E9643-5C60-4933-BB1B-9A09057E723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4" name="Freeform 44">
              <a:extLst>
                <a:ext uri="{FF2B5EF4-FFF2-40B4-BE49-F238E27FC236}">
                  <a16:creationId xmlns:a16="http://schemas.microsoft.com/office/drawing/2014/main" xmlns="" id="{94F86E92-9EC7-437C-946B-31E7C1C4771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5" name="Rectangle 324">
              <a:extLst>
                <a:ext uri="{FF2B5EF4-FFF2-40B4-BE49-F238E27FC236}">
                  <a16:creationId xmlns:a16="http://schemas.microsoft.com/office/drawing/2014/main" xmlns="" id="{BE9A51BE-C514-46B5-ABA6-7E7C878F8E5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26" name="Freeform 46">
              <a:extLst>
                <a:ext uri="{FF2B5EF4-FFF2-40B4-BE49-F238E27FC236}">
                  <a16:creationId xmlns:a16="http://schemas.microsoft.com/office/drawing/2014/main" xmlns="" id="{8B255447-F0E9-4D96-A4B0-F9EDDE58A37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7" name="Freeform 47">
              <a:extLst>
                <a:ext uri="{FF2B5EF4-FFF2-40B4-BE49-F238E27FC236}">
                  <a16:creationId xmlns:a16="http://schemas.microsoft.com/office/drawing/2014/main" xmlns="" id="{AFAC5F3A-3BE7-489E-A848-498B9995F1D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8" name="Freeform 48">
              <a:extLst>
                <a:ext uri="{FF2B5EF4-FFF2-40B4-BE49-F238E27FC236}">
                  <a16:creationId xmlns:a16="http://schemas.microsoft.com/office/drawing/2014/main" xmlns="" id="{A974E7AA-5EF3-4817-B0AE-4C1A784EE9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9" name="Freeform 49">
              <a:extLst>
                <a:ext uri="{FF2B5EF4-FFF2-40B4-BE49-F238E27FC236}">
                  <a16:creationId xmlns:a16="http://schemas.microsoft.com/office/drawing/2014/main" xmlns="" id="{8AA54AC1-3E87-49C0-A594-87829A2CFF3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0" name="Freeform 50">
              <a:extLst>
                <a:ext uri="{FF2B5EF4-FFF2-40B4-BE49-F238E27FC236}">
                  <a16:creationId xmlns:a16="http://schemas.microsoft.com/office/drawing/2014/main" xmlns="" id="{CC237789-73BC-4BD9-BFE8-1325FA4B5224}"/>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1" name="Freeform 51">
              <a:extLst>
                <a:ext uri="{FF2B5EF4-FFF2-40B4-BE49-F238E27FC236}">
                  <a16:creationId xmlns:a16="http://schemas.microsoft.com/office/drawing/2014/main" xmlns="" id="{DCF4052D-CF62-47DC-991E-49D0BA908F7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2" name="Freeform 52">
              <a:extLst>
                <a:ext uri="{FF2B5EF4-FFF2-40B4-BE49-F238E27FC236}">
                  <a16:creationId xmlns:a16="http://schemas.microsoft.com/office/drawing/2014/main" xmlns="" id="{2ABD9104-C938-44F2-8622-8407A2593BB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3" name="Freeform 53">
              <a:extLst>
                <a:ext uri="{FF2B5EF4-FFF2-40B4-BE49-F238E27FC236}">
                  <a16:creationId xmlns:a16="http://schemas.microsoft.com/office/drawing/2014/main" xmlns="" id="{4AA18F60-3E86-4A5A-B82E-A79183ED363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4" name="Freeform 54">
              <a:extLst>
                <a:ext uri="{FF2B5EF4-FFF2-40B4-BE49-F238E27FC236}">
                  <a16:creationId xmlns:a16="http://schemas.microsoft.com/office/drawing/2014/main" xmlns="" id="{0F34C941-6196-4937-99E5-14AAD23F280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5" name="Freeform 55">
              <a:extLst>
                <a:ext uri="{FF2B5EF4-FFF2-40B4-BE49-F238E27FC236}">
                  <a16:creationId xmlns:a16="http://schemas.microsoft.com/office/drawing/2014/main" xmlns="" id="{60DB8A6C-23D7-4A88-BDCE-8FEC86A1230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6" name="Freeform 56">
              <a:extLst>
                <a:ext uri="{FF2B5EF4-FFF2-40B4-BE49-F238E27FC236}">
                  <a16:creationId xmlns:a16="http://schemas.microsoft.com/office/drawing/2014/main" xmlns="" id="{29F5F702-AEE6-4633-BB20-7A15C3A31FD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7" name="Freeform 57">
              <a:extLst>
                <a:ext uri="{FF2B5EF4-FFF2-40B4-BE49-F238E27FC236}">
                  <a16:creationId xmlns:a16="http://schemas.microsoft.com/office/drawing/2014/main" xmlns="" id="{F30C7A45-6890-4EA5-9F6B-E2AB4D04C5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8" name="Freeform 58">
              <a:extLst>
                <a:ext uri="{FF2B5EF4-FFF2-40B4-BE49-F238E27FC236}">
                  <a16:creationId xmlns:a16="http://schemas.microsoft.com/office/drawing/2014/main" xmlns="" id="{F31A7373-F68A-485D-95DC-B53ACC7B5F9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Slide Number Placeholder 2"/>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3026653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xmlns="" id="{5BE62A68-92FB-4DA6-B1D6-FA043544A9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93" name="Picture 2">
            <a:extLst>
              <a:ext uri="{FF2B5EF4-FFF2-40B4-BE49-F238E27FC236}">
                <a16:creationId xmlns:a16="http://schemas.microsoft.com/office/drawing/2014/main" xmlns="" id="{10A6DFCC-5864-48A7-8196-CBCF038BB88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cstate="email">
            <a:alphaModFix amt="30000"/>
            <a:extLst>
              <a:ext uri="{28A0092B-C50C-407E-A947-70E740481C1C}">
                <a14:useLocalDpi xmlns:a14="http://schemas.microsoft.com/office/drawing/2010/main"/>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95" name="Group 94">
            <a:extLst>
              <a:ext uri="{FF2B5EF4-FFF2-40B4-BE49-F238E27FC236}">
                <a16:creationId xmlns:a16="http://schemas.microsoft.com/office/drawing/2014/main" xmlns="" id="{03CA880E-A155-41A2-B87D-21AC3CE3331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96" name="Rectangle 5">
              <a:extLst>
                <a:ext uri="{FF2B5EF4-FFF2-40B4-BE49-F238E27FC236}">
                  <a16:creationId xmlns:a16="http://schemas.microsoft.com/office/drawing/2014/main" xmlns="" id="{AD179668-A46F-4D4C-8C75-2F3B4B5787B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97" name="Freeform 6">
              <a:extLst>
                <a:ext uri="{FF2B5EF4-FFF2-40B4-BE49-F238E27FC236}">
                  <a16:creationId xmlns:a16="http://schemas.microsoft.com/office/drawing/2014/main" xmlns="" id="{0DB283C2-E19A-4A75-909F-450DB72DECD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8" name="Freeform 7">
              <a:extLst>
                <a:ext uri="{FF2B5EF4-FFF2-40B4-BE49-F238E27FC236}">
                  <a16:creationId xmlns:a16="http://schemas.microsoft.com/office/drawing/2014/main" xmlns="" id="{B674E08A-09B5-42AD-805C-43DAE1D0BE9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9" name="Freeform 8">
              <a:extLst>
                <a:ext uri="{FF2B5EF4-FFF2-40B4-BE49-F238E27FC236}">
                  <a16:creationId xmlns:a16="http://schemas.microsoft.com/office/drawing/2014/main" xmlns="" id="{248B903F-D11E-41B4-A6F7-5ACF56D76B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0" name="Freeform 9">
              <a:extLst>
                <a:ext uri="{FF2B5EF4-FFF2-40B4-BE49-F238E27FC236}">
                  <a16:creationId xmlns:a16="http://schemas.microsoft.com/office/drawing/2014/main" xmlns="" id="{68B65942-DED3-475B-B28D-839E15541C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1" name="Freeform 10">
              <a:extLst>
                <a:ext uri="{FF2B5EF4-FFF2-40B4-BE49-F238E27FC236}">
                  <a16:creationId xmlns:a16="http://schemas.microsoft.com/office/drawing/2014/main" xmlns="" id="{54C02C20-8E50-4D5F-9E89-7266186B10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2" name="Freeform 11">
              <a:extLst>
                <a:ext uri="{FF2B5EF4-FFF2-40B4-BE49-F238E27FC236}">
                  <a16:creationId xmlns:a16="http://schemas.microsoft.com/office/drawing/2014/main" xmlns="" id="{057C79DE-C22B-4732-B921-1EEF64DAD2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3" name="Freeform 12">
              <a:extLst>
                <a:ext uri="{FF2B5EF4-FFF2-40B4-BE49-F238E27FC236}">
                  <a16:creationId xmlns:a16="http://schemas.microsoft.com/office/drawing/2014/main" xmlns="" id="{21E55FE5-F856-4E6D-A505-4A5AA92FC2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4" name="Freeform 13">
              <a:extLst>
                <a:ext uri="{FF2B5EF4-FFF2-40B4-BE49-F238E27FC236}">
                  <a16:creationId xmlns:a16="http://schemas.microsoft.com/office/drawing/2014/main" xmlns="" id="{564ACC84-D8A2-43FB-AB43-D7A892AC83B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5" name="Freeform 14">
              <a:extLst>
                <a:ext uri="{FF2B5EF4-FFF2-40B4-BE49-F238E27FC236}">
                  <a16:creationId xmlns:a16="http://schemas.microsoft.com/office/drawing/2014/main" xmlns="" id="{33DE6074-A243-4841-8A21-41739E524B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6" name="Freeform 15">
              <a:extLst>
                <a:ext uri="{FF2B5EF4-FFF2-40B4-BE49-F238E27FC236}">
                  <a16:creationId xmlns:a16="http://schemas.microsoft.com/office/drawing/2014/main" xmlns="" id="{6AD73007-A6A4-498E-8AF9-C3F7D61DCDB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7" name="Line 16">
              <a:extLst>
                <a:ext uri="{FF2B5EF4-FFF2-40B4-BE49-F238E27FC236}">
                  <a16:creationId xmlns:a16="http://schemas.microsoft.com/office/drawing/2014/main" xmlns="" id="{541BFD40-70B0-48BA-9216-9C67411F450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8" name="Freeform 17">
              <a:extLst>
                <a:ext uri="{FF2B5EF4-FFF2-40B4-BE49-F238E27FC236}">
                  <a16:creationId xmlns:a16="http://schemas.microsoft.com/office/drawing/2014/main" xmlns="" id="{7DFC59A5-0E43-4308-8BFB-F505CFB549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9" name="Freeform 18">
              <a:extLst>
                <a:ext uri="{FF2B5EF4-FFF2-40B4-BE49-F238E27FC236}">
                  <a16:creationId xmlns:a16="http://schemas.microsoft.com/office/drawing/2014/main" xmlns="" id="{0852232F-7FE7-4B61-AC34-F29289DAC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0" name="Freeform 19">
              <a:extLst>
                <a:ext uri="{FF2B5EF4-FFF2-40B4-BE49-F238E27FC236}">
                  <a16:creationId xmlns:a16="http://schemas.microsoft.com/office/drawing/2014/main" xmlns="" id="{F2467A7F-F122-4464-A682-8C4DB1DA1E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1" name="Freeform 20">
              <a:extLst>
                <a:ext uri="{FF2B5EF4-FFF2-40B4-BE49-F238E27FC236}">
                  <a16:creationId xmlns:a16="http://schemas.microsoft.com/office/drawing/2014/main" xmlns="" id="{2178D569-0695-49D6-8261-1BF6E2E48F2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2" name="Rectangle 21">
              <a:extLst>
                <a:ext uri="{FF2B5EF4-FFF2-40B4-BE49-F238E27FC236}">
                  <a16:creationId xmlns:a16="http://schemas.microsoft.com/office/drawing/2014/main" xmlns="" id="{E289FFF1-2E96-4F4A-94D2-D1FED6AE8AA2}"/>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13" name="Freeform 22">
              <a:extLst>
                <a:ext uri="{FF2B5EF4-FFF2-40B4-BE49-F238E27FC236}">
                  <a16:creationId xmlns:a16="http://schemas.microsoft.com/office/drawing/2014/main" xmlns="" id="{F0509D92-D47A-49BC-899A-0C2AB53BC6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4" name="Freeform 23">
              <a:extLst>
                <a:ext uri="{FF2B5EF4-FFF2-40B4-BE49-F238E27FC236}">
                  <a16:creationId xmlns:a16="http://schemas.microsoft.com/office/drawing/2014/main" xmlns="" id="{606E419B-186B-4DA7-95FA-F921A2D3FC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5" name="Freeform 24">
              <a:extLst>
                <a:ext uri="{FF2B5EF4-FFF2-40B4-BE49-F238E27FC236}">
                  <a16:creationId xmlns:a16="http://schemas.microsoft.com/office/drawing/2014/main" xmlns="" id="{35DBBAC4-A0DC-44A6-A64F-3FF22BC30B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6" name="Freeform 25">
              <a:extLst>
                <a:ext uri="{FF2B5EF4-FFF2-40B4-BE49-F238E27FC236}">
                  <a16:creationId xmlns:a16="http://schemas.microsoft.com/office/drawing/2014/main" xmlns="" id="{45359546-A3CF-4560-869D-4C642B0F754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7" name="Freeform 26">
              <a:extLst>
                <a:ext uri="{FF2B5EF4-FFF2-40B4-BE49-F238E27FC236}">
                  <a16:creationId xmlns:a16="http://schemas.microsoft.com/office/drawing/2014/main" xmlns="" id="{A9D2DDA1-3EE0-4B5E-8107-6000BCB2B4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8" name="Freeform 27">
              <a:extLst>
                <a:ext uri="{FF2B5EF4-FFF2-40B4-BE49-F238E27FC236}">
                  <a16:creationId xmlns:a16="http://schemas.microsoft.com/office/drawing/2014/main" xmlns="" id="{6DA22C48-18EA-47BE-B75A-9594E025BE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9" name="Freeform 28">
              <a:extLst>
                <a:ext uri="{FF2B5EF4-FFF2-40B4-BE49-F238E27FC236}">
                  <a16:creationId xmlns:a16="http://schemas.microsoft.com/office/drawing/2014/main" xmlns="" id="{411A5F9B-C5BD-4FE0-BEE1-5FA9B82FB3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0" name="Freeform 29">
              <a:extLst>
                <a:ext uri="{FF2B5EF4-FFF2-40B4-BE49-F238E27FC236}">
                  <a16:creationId xmlns:a16="http://schemas.microsoft.com/office/drawing/2014/main" xmlns="" id="{AFFCFD60-FB34-408B-A2EA-311A1093D0E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1" name="Freeform 30">
              <a:extLst>
                <a:ext uri="{FF2B5EF4-FFF2-40B4-BE49-F238E27FC236}">
                  <a16:creationId xmlns:a16="http://schemas.microsoft.com/office/drawing/2014/main" xmlns="" id="{72B9EBCA-3EF6-4296-80E0-CD849B27ED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2" name="Freeform 31">
              <a:extLst>
                <a:ext uri="{FF2B5EF4-FFF2-40B4-BE49-F238E27FC236}">
                  <a16:creationId xmlns:a16="http://schemas.microsoft.com/office/drawing/2014/main" xmlns="" id="{CC021197-0DB7-42B6-93BB-32252A93738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p:txBody>
          <a:bodyPr>
            <a:normAutofit/>
          </a:bodyPr>
          <a:lstStyle/>
          <a:p>
            <a:r>
              <a:rPr lang="en-US" sz="3200" dirty="0"/>
              <a:t>The optimization problem</a:t>
            </a:r>
            <a:endParaRPr lang="en-US" sz="3300" dirty="0">
              <a:solidFill>
                <a:srgbClr val="FFFFFF"/>
              </a:solidFill>
            </a:endParaRPr>
          </a:p>
        </p:txBody>
      </p:sp>
      <p:sp>
        <p:nvSpPr>
          <p:cNvPr id="3" name="Slide Number Placeholder 2"/>
          <p:cNvSpPr>
            <a:spLocks noGrp="1"/>
          </p:cNvSpPr>
          <p:nvPr>
            <p:ph type="sldNum" sz="quarter" idx="12"/>
          </p:nvPr>
        </p:nvSpPr>
        <p:spPr/>
        <p:txBody>
          <a:bodyPr/>
          <a:lstStyle/>
          <a:p>
            <a:fld id="{6D22F896-40B5-4ADD-8801-0D06FADFA095}" type="slidenum">
              <a:rPr lang="en-US" smtClean="0"/>
              <a:t>20</a:t>
            </a:fld>
            <a:endParaRPr lang="en-US" dirty="0"/>
          </a:p>
        </p:txBody>
      </p:sp>
      <p:grpSp>
        <p:nvGrpSpPr>
          <p:cNvPr id="126" name="Group 125">
            <a:extLst>
              <a:ext uri="{FF2B5EF4-FFF2-40B4-BE49-F238E27FC236}">
                <a16:creationId xmlns:a16="http://schemas.microsoft.com/office/drawing/2014/main" xmlns="" id="{A847D4E2-EA7B-40EF-8062-D1FAF838F65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xmlns="" id="{F1549F3B-53A1-4D15-8E8E-4297D91B8D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8" name="Freeform 33">
              <a:extLst>
                <a:ext uri="{FF2B5EF4-FFF2-40B4-BE49-F238E27FC236}">
                  <a16:creationId xmlns:a16="http://schemas.microsoft.com/office/drawing/2014/main" xmlns="" id="{841347B2-F767-433C-946A-1B19B4C40EB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9" name="Freeform 34">
              <a:extLst>
                <a:ext uri="{FF2B5EF4-FFF2-40B4-BE49-F238E27FC236}">
                  <a16:creationId xmlns:a16="http://schemas.microsoft.com/office/drawing/2014/main" xmlns="" id="{B34A4847-B6CA-4001-8EB1-33B3854A44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0" name="Freeform 35">
              <a:extLst>
                <a:ext uri="{FF2B5EF4-FFF2-40B4-BE49-F238E27FC236}">
                  <a16:creationId xmlns:a16="http://schemas.microsoft.com/office/drawing/2014/main" xmlns="" id="{EF334B32-D0A0-45DE-99CB-37A3E56ECE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1" name="Freeform 36">
              <a:extLst>
                <a:ext uri="{FF2B5EF4-FFF2-40B4-BE49-F238E27FC236}">
                  <a16:creationId xmlns:a16="http://schemas.microsoft.com/office/drawing/2014/main" xmlns="" id="{5D1098DF-5812-4A6F-A4B7-AFEBEDA983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2" name="Freeform 37">
              <a:extLst>
                <a:ext uri="{FF2B5EF4-FFF2-40B4-BE49-F238E27FC236}">
                  <a16:creationId xmlns:a16="http://schemas.microsoft.com/office/drawing/2014/main" xmlns="" id="{2A72CC5D-2EA1-4ABD-B694-045401D7F2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3" name="Freeform 38">
              <a:extLst>
                <a:ext uri="{FF2B5EF4-FFF2-40B4-BE49-F238E27FC236}">
                  <a16:creationId xmlns:a16="http://schemas.microsoft.com/office/drawing/2014/main" xmlns="" id="{47B8C57D-403F-4D5B-9724-24276E99B44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4" name="Freeform 39">
              <a:extLst>
                <a:ext uri="{FF2B5EF4-FFF2-40B4-BE49-F238E27FC236}">
                  <a16:creationId xmlns:a16="http://schemas.microsoft.com/office/drawing/2014/main" xmlns="" id="{4890E5D3-F793-4B6A-AA8F-1F6C03BD1B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5" name="Freeform 40">
              <a:extLst>
                <a:ext uri="{FF2B5EF4-FFF2-40B4-BE49-F238E27FC236}">
                  <a16:creationId xmlns:a16="http://schemas.microsoft.com/office/drawing/2014/main" xmlns="" id="{68A2FE4A-346D-4EA5-B377-EED4515161C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6" name="Rectangle 41">
              <a:extLst>
                <a:ext uri="{FF2B5EF4-FFF2-40B4-BE49-F238E27FC236}">
                  <a16:creationId xmlns:a16="http://schemas.microsoft.com/office/drawing/2014/main" xmlns="" id="{2F12D5D5-9BB1-4D89-B5B4-8F8353825B7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grpSp>
      <mc:AlternateContent xmlns:mc="http://schemas.openxmlformats.org/markup-compatibility/2006">
        <mc:Choice xmlns:a14="http://schemas.microsoft.com/office/drawing/2010/main" Requires="a14">
          <p:sp>
            <p:nvSpPr>
              <p:cNvPr id="4" name="Content Placeholder 3"/>
              <p:cNvSpPr>
                <a:spLocks noGrp="1"/>
              </p:cNvSpPr>
              <p:nvPr>
                <p:ph idx="1"/>
              </p:nvPr>
            </p:nvSpPr>
            <p:spPr>
              <a:xfrm>
                <a:off x="1141412" y="1611313"/>
                <a:ext cx="9905999" cy="4984749"/>
              </a:xfrm>
            </p:spPr>
            <p:txBody>
              <a:bodyPr>
                <a:normAutofit/>
              </a:bodyPr>
              <a:lstStyle/>
              <a:p>
                <a:pPr marL="285750" indent="-285750"/>
                <a:r>
                  <a:rPr lang="en-US" sz="2000" dirty="0" smtClean="0"/>
                  <a:t>The optimization problem may be described as the minimization of the following objective function:</a:t>
                </a:r>
              </a:p>
              <a:p>
                <a:pPr marL="285750" indent="-285750"/>
                <a:endParaRPr lang="en-US" sz="2000" dirty="0"/>
              </a:p>
              <a:p>
                <a:pPr marL="285750" indent="-285750"/>
                <a:endParaRPr lang="en-US" sz="2000" dirty="0" smtClean="0"/>
              </a:p>
              <a:p>
                <a:pPr marL="285750" indent="-285750"/>
                <a:endParaRPr lang="en-US" sz="2000" dirty="0"/>
              </a:p>
              <a:p>
                <a:pPr marL="285750" indent="-285750"/>
                <a:endParaRPr lang="en-US" sz="2000" dirty="0" smtClean="0"/>
              </a:p>
              <a:p>
                <a:pPr marL="285750" indent="-285750"/>
                <a:endParaRPr lang="en-US" sz="2000" dirty="0" smtClean="0"/>
              </a:p>
              <a:p>
                <a:pPr marL="285750" indent="-285750"/>
                <a:endParaRPr lang="en-US" sz="2000" dirty="0"/>
              </a:p>
              <a:p>
                <a:pPr marL="285750" indent="-285750"/>
                <a:r>
                  <a:rPr lang="en-US" sz="2000" dirty="0" smtClean="0"/>
                  <a:t>V</a:t>
                </a:r>
                <a:r>
                  <a:rPr lang="en-US" sz="2000" baseline="-25000" dirty="0" smtClean="0"/>
                  <a:t>0</a:t>
                </a:r>
                <a:r>
                  <a:rPr lang="en-US" sz="2000" dirty="0" smtClean="0"/>
                  <a:t> </a:t>
                </a:r>
                <a:r>
                  <a:rPr lang="en-US" sz="2000" dirty="0"/>
                  <a:t>and </a:t>
                </a:r>
                <a:r>
                  <a:rPr lang="en-US" sz="2000" dirty="0" smtClean="0"/>
                  <a:t>m</a:t>
                </a:r>
                <a:r>
                  <a:rPr lang="en-US" sz="2000" baseline="-25000" dirty="0" smtClean="0"/>
                  <a:t>0</a:t>
                </a:r>
                <a:r>
                  <a:rPr lang="en-US" sz="2000" dirty="0" smtClean="0"/>
                  <a:t> are </a:t>
                </a:r>
                <a:r>
                  <a:rPr lang="en-US" sz="2000" dirty="0"/>
                  <a:t>constants to make the problem dimensionless. They were arbitrarily chosen as </a:t>
                </a:r>
                <a:r>
                  <a:rPr lang="en-US" sz="2000" dirty="0" smtClean="0"/>
                  <a:t>mean values </a:t>
                </a:r>
                <a:r>
                  <a:rPr lang="en-US" sz="2000" dirty="0"/>
                  <a:t>V</a:t>
                </a:r>
                <a:r>
                  <a:rPr lang="en-US" sz="2000" baseline="-25000" dirty="0"/>
                  <a:t>0 </a:t>
                </a:r>
                <a:r>
                  <a:rPr lang="en-US" sz="2000" baseline="-25000" dirty="0" smtClean="0"/>
                  <a:t> </a:t>
                </a:r>
                <a:r>
                  <a:rPr lang="en-US" sz="2000" dirty="0" smtClean="0"/>
                  <a:t>= 10 m/s </a:t>
                </a:r>
                <a:r>
                  <a:rPr lang="en-US" sz="2000" dirty="0"/>
                  <a:t>and m</a:t>
                </a:r>
                <a:r>
                  <a:rPr lang="en-US" sz="2000" baseline="-25000" dirty="0"/>
                  <a:t>0</a:t>
                </a:r>
                <a:r>
                  <a:rPr lang="en-US" sz="2000" dirty="0" smtClean="0"/>
                  <a:t> </a:t>
                </a:r>
                <a:r>
                  <a:rPr lang="en-US" sz="2000" dirty="0"/>
                  <a: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𝜌</m:t>
                    </m:r>
                    <m:r>
                      <a:rPr lang="pt-BR" sz="2000" b="0" i="1" dirty="0" smtClean="0">
                        <a:latin typeface="Cambria Math" panose="02040503050406030204" pitchFamily="18" charset="0"/>
                        <a:ea typeface="Cambria Math" panose="02040503050406030204" pitchFamily="18" charset="0"/>
                      </a:rPr>
                      <m:t>𝐿𝑐𝑡</m:t>
                    </m:r>
                  </m:oMath>
                </a14:m>
                <a:r>
                  <a:rPr lang="en-US" sz="2000" dirty="0"/>
                  <a:t>= </a:t>
                </a:r>
                <a:r>
                  <a:rPr lang="en-US" sz="2000" dirty="0" smtClean="0"/>
                  <a:t>2810* 0.5* 0.005*5 </a:t>
                </a:r>
                <a:r>
                  <a:rPr lang="en-US" sz="2000" dirty="0"/>
                  <a:t>= </a:t>
                </a:r>
                <a:r>
                  <a:rPr lang="en-US" sz="2000" dirty="0" smtClean="0"/>
                  <a:t>35.125 Kg</a:t>
                </a:r>
                <a:endParaRPr lang="en-US" sz="2000" dirty="0"/>
              </a:p>
            </p:txBody>
          </p:sp>
        </mc:Choice>
        <mc:Fallback>
          <p:sp>
            <p:nvSpPr>
              <p:cNvPr id="4" name="Content Placeholder 3"/>
              <p:cNvSpPr>
                <a:spLocks noGrp="1" noRot="1" noChangeAspect="1" noMove="1" noResize="1" noEditPoints="1" noAdjustHandles="1" noChangeArrowheads="1" noChangeShapeType="1" noTextEdit="1"/>
              </p:cNvSpPr>
              <p:nvPr>
                <p:ph idx="1"/>
              </p:nvPr>
            </p:nvSpPr>
            <p:spPr>
              <a:xfrm>
                <a:off x="1141412" y="1611313"/>
                <a:ext cx="9905999" cy="4984749"/>
              </a:xfrm>
              <a:blipFill rotWithShape="0">
                <a:blip r:embed="rId4"/>
                <a:stretch>
                  <a:fillRect l="-862" t="-11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p:cNvSpPr txBox="1"/>
              <p:nvPr/>
            </p:nvSpPr>
            <p:spPr>
              <a:xfrm>
                <a:off x="3217297" y="2409127"/>
                <a:ext cx="4137479" cy="57349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𝐽</m:t>
                      </m:r>
                      <m:d>
                        <m:dPr>
                          <m:ctrlPr>
                            <a:rPr lang="pt-BR" b="0" i="1" smtClean="0">
                              <a:latin typeface="Cambria Math" panose="02040503050406030204" pitchFamily="18" charset="0"/>
                            </a:rPr>
                          </m:ctrlPr>
                        </m:dPr>
                        <m:e>
                          <m:r>
                            <a:rPr lang="pt-BR" b="0" i="1" smtClean="0">
                              <a:latin typeface="Cambria Math" panose="02040503050406030204" pitchFamily="18" charset="0"/>
                            </a:rPr>
                            <m:t>𝑐</m:t>
                          </m:r>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r>
                            <a:rPr lang="pt-BR" b="0" i="1" smtClean="0">
                              <a:latin typeface="Cambria Math" panose="02040503050406030204" pitchFamily="18" charset="0"/>
                            </a:rPr>
                            <m:t>𝐿</m:t>
                          </m:r>
                          <m:r>
                            <a:rPr lang="pt-BR" b="0" i="1" smtClean="0">
                              <a:latin typeface="Cambria Math" panose="02040503050406030204" pitchFamily="18" charset="0"/>
                            </a:rPr>
                            <m:t>,</m:t>
                          </m:r>
                          <m:r>
                            <a:rPr lang="pt-BR" b="0" i="1" smtClean="0">
                              <a:latin typeface="Cambria Math" panose="02040503050406030204" pitchFamily="18" charset="0"/>
                            </a:rPr>
                            <m:t>𝑠𝑤𝑒𝑒𝑝</m:t>
                          </m:r>
                          <m:r>
                            <a:rPr lang="pt-BR" b="0" i="1" smtClean="0">
                              <a:latin typeface="Cambria Math" panose="02040503050406030204" pitchFamily="18" charset="0"/>
                            </a:rPr>
                            <m:t>,</m:t>
                          </m:r>
                          <m:r>
                            <a:rPr lang="pt-BR" b="0" i="1" smtClean="0">
                              <a:latin typeface="Cambria Math" panose="02040503050406030204" pitchFamily="18" charset="0"/>
                            </a:rPr>
                            <m:t>𝑡𝑤𝑖𝑠𝑡</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𝑓𝑙𝑢𝑡𝑡𝑒𝑟</m:t>
                              </m:r>
                            </m:sub>
                          </m:sSub>
                        </m:num>
                        <m:den>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0</m:t>
                              </m:r>
                            </m:sub>
                          </m:sSub>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𝑚</m:t>
                          </m:r>
                        </m:num>
                        <m:den>
                          <m:sSub>
                            <m:sSubPr>
                              <m:ctrlPr>
                                <a:rPr lang="pt-BR" b="0" i="1" smtClean="0">
                                  <a:latin typeface="Cambria Math" panose="02040503050406030204" pitchFamily="18" charset="0"/>
                                </a:rPr>
                              </m:ctrlPr>
                            </m:sSubPr>
                            <m:e>
                              <m:r>
                                <a:rPr lang="pt-BR" b="0" i="1" smtClean="0">
                                  <a:latin typeface="Cambria Math" panose="02040503050406030204" pitchFamily="18" charset="0"/>
                                </a:rPr>
                                <m:t>𝑚</m:t>
                              </m:r>
                            </m:e>
                            <m:sub>
                              <m:r>
                                <a:rPr lang="pt-BR" b="0" i="1" smtClean="0">
                                  <a:latin typeface="Cambria Math" panose="02040503050406030204" pitchFamily="18" charset="0"/>
                                </a:rPr>
                                <m:t>0</m:t>
                              </m:r>
                            </m:sub>
                          </m:sSub>
                        </m:den>
                      </m:f>
                      <m:r>
                        <a:rPr lang="pt-BR" b="0" i="1" smtClean="0">
                          <a:latin typeface="Cambria Math" panose="02040503050406030204" pitchFamily="18" charset="0"/>
                        </a:rPr>
                        <m:t> </m:t>
                      </m:r>
                    </m:oMath>
                  </m:oMathPara>
                </a14:m>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3217297" y="2409127"/>
                <a:ext cx="4137479" cy="573490"/>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p:cNvSpPr txBox="1"/>
              <p:nvPr/>
            </p:nvSpPr>
            <p:spPr>
              <a:xfrm>
                <a:off x="3846701" y="3330731"/>
                <a:ext cx="2878673" cy="194078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pt-BR" b="0" i="1" smtClean="0">
                                  <a:latin typeface="Cambria Math" panose="02040503050406030204" pitchFamily="18" charset="0"/>
                                </a:rPr>
                                <m:t>0.1 </m:t>
                              </m:r>
                              <m:r>
                                <a:rPr lang="pt-BR" b="0" i="1" smtClean="0">
                                  <a:latin typeface="Cambria Math" panose="02040503050406030204" pitchFamily="18" charset="0"/>
                                </a:rPr>
                                <m:t>𝑚</m:t>
                              </m:r>
                              <m:r>
                                <a:rPr lang="pt-BR" b="0" i="1" smtClean="0">
                                  <a:latin typeface="Cambria Math" panose="02040503050406030204" pitchFamily="18" charset="0"/>
                                </a:rPr>
                                <m:t>&lt;</m:t>
                              </m:r>
                              <m:r>
                                <a:rPr lang="pt-BR" b="0" i="1" smtClean="0">
                                  <a:latin typeface="Cambria Math" panose="02040503050406030204" pitchFamily="18" charset="0"/>
                                </a:rPr>
                                <m:t>𝑐</m:t>
                              </m:r>
                              <m:r>
                                <a:rPr lang="pt-BR" b="0" i="1" smtClean="0">
                                  <a:latin typeface="Cambria Math" panose="02040503050406030204" pitchFamily="18" charset="0"/>
                                </a:rPr>
                                <m:t>&lt;1 </m:t>
                              </m:r>
                              <m:r>
                                <a:rPr lang="pt-BR" b="0" i="1" smtClean="0">
                                  <a:latin typeface="Cambria Math" panose="02040503050406030204" pitchFamily="18" charset="0"/>
                                </a:rPr>
                                <m:t>𝑚𝑚</m:t>
                              </m:r>
                            </m:e>
                            <m:e>
                              <m:r>
                                <a:rPr lang="pt-BR" b="0" i="1" smtClean="0">
                                  <a:latin typeface="Cambria Math" panose="02040503050406030204" pitchFamily="18" charset="0"/>
                                </a:rPr>
                                <m:t>0.001 </m:t>
                              </m:r>
                              <m:r>
                                <a:rPr lang="pt-BR" b="0" i="1" smtClean="0">
                                  <a:latin typeface="Cambria Math" panose="02040503050406030204" pitchFamily="18" charset="0"/>
                                </a:rPr>
                                <m:t>𝑚</m:t>
                              </m:r>
                              <m:r>
                                <a:rPr lang="pt-BR" b="0" i="1" smtClean="0">
                                  <a:latin typeface="Cambria Math" panose="02040503050406030204" pitchFamily="18" charset="0"/>
                                </a:rPr>
                                <m:t>&lt;</m:t>
                              </m:r>
                              <m:r>
                                <a:rPr lang="pt-BR" b="0" i="1" smtClean="0">
                                  <a:latin typeface="Cambria Math" panose="02040503050406030204" pitchFamily="18" charset="0"/>
                                </a:rPr>
                                <m:t>𝑡</m:t>
                              </m:r>
                              <m:r>
                                <a:rPr lang="pt-BR" b="0" i="1" smtClean="0">
                                  <a:latin typeface="Cambria Math" panose="02040503050406030204" pitchFamily="18" charset="0"/>
                                </a:rPr>
                                <m:t>&lt;0.05 </m:t>
                              </m:r>
                              <m:r>
                                <a:rPr lang="pt-BR" b="0" i="1" smtClean="0">
                                  <a:latin typeface="Cambria Math" panose="02040503050406030204" pitchFamily="18" charset="0"/>
                                </a:rPr>
                                <m:t>𝑚</m:t>
                              </m:r>
                            </m:e>
                            <m:e>
                              <m:r>
                                <a:rPr lang="pt-BR" b="0" i="1" smtClean="0">
                                  <a:latin typeface="Cambria Math" panose="02040503050406030204" pitchFamily="18" charset="0"/>
                                </a:rPr>
                                <m:t>3 </m:t>
                              </m:r>
                              <m:r>
                                <a:rPr lang="pt-BR" b="0" i="1" smtClean="0">
                                  <a:latin typeface="Cambria Math" panose="02040503050406030204" pitchFamily="18" charset="0"/>
                                </a:rPr>
                                <m:t>𝑚</m:t>
                              </m:r>
                              <m:r>
                                <a:rPr lang="pt-BR" b="0" i="1" smtClean="0">
                                  <a:latin typeface="Cambria Math" panose="02040503050406030204" pitchFamily="18" charset="0"/>
                                </a:rPr>
                                <m:t>&lt;</m:t>
                              </m:r>
                              <m:r>
                                <a:rPr lang="pt-BR" b="0" i="1" smtClean="0">
                                  <a:latin typeface="Cambria Math" panose="02040503050406030204" pitchFamily="18" charset="0"/>
                                </a:rPr>
                                <m:t>𝐿</m:t>
                              </m:r>
                              <m:r>
                                <a:rPr lang="pt-BR" b="0" i="1" smtClean="0">
                                  <a:latin typeface="Cambria Math" panose="02040503050406030204" pitchFamily="18" charset="0"/>
                                </a:rPr>
                                <m:t>&lt;15 </m:t>
                              </m:r>
                              <m:r>
                                <a:rPr lang="pt-BR" b="0" i="1" smtClean="0">
                                  <a:latin typeface="Cambria Math" panose="02040503050406030204" pitchFamily="18" charset="0"/>
                                </a:rPr>
                                <m:t>𝑚</m:t>
                              </m:r>
                            </m:e>
                            <m:e>
                              <m:r>
                                <a:rPr lang="pt-BR" b="0" i="1" smtClean="0">
                                  <a:latin typeface="Cambria Math" panose="02040503050406030204" pitchFamily="18" charset="0"/>
                                </a:rPr>
                                <m:t>0°&lt;</m:t>
                              </m:r>
                              <m:r>
                                <a:rPr lang="pt-BR" b="0" i="1" smtClean="0">
                                  <a:latin typeface="Cambria Math" panose="02040503050406030204" pitchFamily="18" charset="0"/>
                                </a:rPr>
                                <m:t>𝑠𝑤𝑒𝑒𝑝</m:t>
                              </m:r>
                              <m:r>
                                <a:rPr lang="pt-BR" b="0" i="1" smtClean="0">
                                  <a:latin typeface="Cambria Math" panose="02040503050406030204" pitchFamily="18" charset="0"/>
                                </a:rPr>
                                <m:t>&lt;10°</m:t>
                              </m:r>
                            </m:e>
                            <m:e>
                              <m:r>
                                <a:rPr lang="pt-BR" b="0" i="1" smtClean="0">
                                  <a:latin typeface="Cambria Math" panose="02040503050406030204" pitchFamily="18" charset="0"/>
                                </a:rPr>
                                <m:t>0°&lt;</m:t>
                              </m:r>
                              <m:r>
                                <a:rPr lang="pt-BR" b="0" i="1" smtClean="0">
                                  <a:latin typeface="Cambria Math" panose="02040503050406030204" pitchFamily="18" charset="0"/>
                                </a:rPr>
                                <m:t>𝑡𝑤𝑖𝑠𝑡</m:t>
                              </m:r>
                              <m:r>
                                <a:rPr lang="pt-BR" b="0" i="1" smtClean="0">
                                  <a:latin typeface="Cambria Math" panose="02040503050406030204" pitchFamily="18" charset="0"/>
                                </a:rPr>
                                <m:t>&lt;10°</m:t>
                              </m:r>
                            </m:e>
                            <m:e>
                              <m:r>
                                <a:rPr lang="pt-BR" b="0" i="1" smtClean="0">
                                  <a:latin typeface="Cambria Math" panose="02040503050406030204" pitchFamily="18" charset="0"/>
                                </a:rPr>
                                <m:t>𝑐</m:t>
                              </m:r>
                              <m:r>
                                <a:rPr lang="pt-BR" b="0" i="1" smtClean="0">
                                  <a:latin typeface="Cambria Math" panose="02040503050406030204" pitchFamily="18" charset="0"/>
                                </a:rPr>
                                <m:t>&gt;10</m:t>
                              </m:r>
                              <m:r>
                                <a:rPr lang="pt-BR" b="0" i="1" smtClean="0">
                                  <a:latin typeface="Cambria Math" panose="02040503050406030204" pitchFamily="18" charset="0"/>
                                </a:rPr>
                                <m:t>𝑡</m:t>
                              </m:r>
                            </m:e>
                            <m:e>
                              <m:r>
                                <a:rPr lang="pt-BR" b="0" i="1" smtClean="0">
                                  <a:latin typeface="Cambria Math" panose="02040503050406030204" pitchFamily="18" charset="0"/>
                                </a:rPr>
                                <m:t>𝑇𝑖𝑝</m:t>
                              </m:r>
                              <m:r>
                                <a:rPr lang="pt-BR" b="0" i="1" smtClean="0">
                                  <a:latin typeface="Cambria Math" panose="02040503050406030204" pitchFamily="18" charset="0"/>
                                </a:rPr>
                                <m:t> </m:t>
                              </m:r>
                              <m:r>
                                <a:rPr lang="pt-BR" b="0" i="1" smtClean="0">
                                  <a:latin typeface="Cambria Math" panose="02040503050406030204" pitchFamily="18" charset="0"/>
                                </a:rPr>
                                <m:t>𝑑𝑖𝑠𝑝𝑙𝑎𝑐𝑒𝑚𝑒𝑛𝑡</m:t>
                              </m:r>
                              <m:r>
                                <a:rPr lang="pt-BR" b="0" i="1" smtClean="0">
                                  <a:latin typeface="Cambria Math" panose="02040503050406030204" pitchFamily="18" charset="0"/>
                                </a:rPr>
                                <m:t>&gt;0.15</m:t>
                              </m:r>
                              <m:r>
                                <a:rPr lang="pt-BR" b="0" i="1" smtClean="0">
                                  <a:latin typeface="Cambria Math" panose="02040503050406030204" pitchFamily="18" charset="0"/>
                                </a:rPr>
                                <m:t>𝐿</m:t>
                              </m:r>
                            </m:e>
                          </m:eqArr>
                        </m:e>
                      </m:d>
                    </m:oMath>
                  </m:oMathPara>
                </a14:m>
                <a:endParaRPr lang="en-US" dirty="0"/>
              </a:p>
            </p:txBody>
          </p:sp>
        </mc:Choice>
        <mc:Fallback>
          <p:sp>
            <p:nvSpPr>
              <p:cNvPr id="9" name="TextBox 8"/>
              <p:cNvSpPr txBox="1">
                <a:spLocks noRot="1" noChangeAspect="1" noMove="1" noResize="1" noEditPoints="1" noAdjustHandles="1" noChangeArrowheads="1" noChangeShapeType="1" noTextEdit="1"/>
              </p:cNvSpPr>
              <p:nvPr/>
            </p:nvSpPr>
            <p:spPr>
              <a:xfrm>
                <a:off x="3846701" y="3330731"/>
                <a:ext cx="2878673" cy="1940788"/>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664202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a:xfrm>
            <a:off x="7712760" y="3972391"/>
            <a:ext cx="3084891" cy="1478570"/>
          </a:xfrm>
        </p:spPr>
        <p:txBody>
          <a:bodyPr>
            <a:normAutofit/>
          </a:bodyPr>
          <a:lstStyle/>
          <a:p>
            <a:r>
              <a:rPr lang="en-US" sz="3200" dirty="0" smtClean="0"/>
              <a:t>The Results</a:t>
            </a:r>
            <a:endParaRPr lang="en-US" sz="3200" dirty="0"/>
          </a:p>
        </p:txBody>
      </p:sp>
      <p:pic>
        <p:nvPicPr>
          <p:cNvPr id="10" name="Content Placeholder 6">
            <a:extLst>
              <a:ext uri="{FF2B5EF4-FFF2-40B4-BE49-F238E27FC236}">
                <a16:creationId xmlns:a16="http://schemas.microsoft.com/office/drawing/2014/main" xmlns="" id="{38616497-6A2B-4863-A3DD-A2D0AF074897}"/>
              </a:ext>
            </a:extLst>
          </p:cNvPr>
          <p:cNvPicPr>
            <a:picLocks noChangeAspect="1"/>
          </p:cNvPicPr>
          <p:nvPr/>
        </p:nvPicPr>
        <p:blipFill rotWithShape="1">
          <a:blip r:embed="rId3">
            <a:extLst>
              <a:ext uri="{28A0092B-C50C-407E-A947-70E740481C1C}">
                <a14:useLocalDpi xmlns:a14="http://schemas.microsoft.com/office/drawing/2010/main" val="0"/>
              </a:ext>
            </a:extLst>
          </a:blip>
          <a:srcRect l="35049" r="18116"/>
          <a:stretch/>
        </p:blipFill>
        <p:spPr>
          <a:xfrm>
            <a:off x="8388" y="11907"/>
            <a:ext cx="7292839" cy="6848476"/>
          </a:xfrm>
          <a:prstGeom prst="rect">
            <a:avLst/>
          </a:prstGeom>
        </p:spPr>
      </p:pic>
      <p:grpSp>
        <p:nvGrpSpPr>
          <p:cNvPr id="341" name="Group 283">
            <a:extLst>
              <a:ext uri="{FF2B5EF4-FFF2-40B4-BE49-F238E27FC236}">
                <a16:creationId xmlns:a16="http://schemas.microsoft.com/office/drawing/2014/main" xmlns="" id="{A2E1FE48-FA7B-4262-B922-041542931DD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2305051" cy="6858001"/>
            <a:chOff x="0" y="0"/>
            <a:chExt cx="2305051" cy="6858001"/>
          </a:xfrm>
          <a:solidFill>
            <a:schemeClr val="tx1">
              <a:alpha val="70000"/>
            </a:schemeClr>
          </a:solidFill>
          <a:effectLst/>
        </p:grpSpPr>
        <p:sp>
          <p:nvSpPr>
            <p:cNvPr id="285" name="Rectangle 284">
              <a:extLst>
                <a:ext uri="{FF2B5EF4-FFF2-40B4-BE49-F238E27FC236}">
                  <a16:creationId xmlns:a16="http://schemas.microsoft.com/office/drawing/2014/main" xmlns="" id="{F2E644B1-8F72-4AC4-89F1-EB3A027341E5}"/>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86" name="Freeform 6">
              <a:extLst>
                <a:ext uri="{FF2B5EF4-FFF2-40B4-BE49-F238E27FC236}">
                  <a16:creationId xmlns:a16="http://schemas.microsoft.com/office/drawing/2014/main" xmlns="" id="{1781B8E8-8A26-4FFB-BE0C-7C0C644F7C5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7" name="Freeform 7">
              <a:extLst>
                <a:ext uri="{FF2B5EF4-FFF2-40B4-BE49-F238E27FC236}">
                  <a16:creationId xmlns:a16="http://schemas.microsoft.com/office/drawing/2014/main" xmlns="" id="{4109D997-E9DF-4429-A643-3E691E2B706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8" name="Rectangle 287">
              <a:extLst>
                <a:ext uri="{FF2B5EF4-FFF2-40B4-BE49-F238E27FC236}">
                  <a16:creationId xmlns:a16="http://schemas.microsoft.com/office/drawing/2014/main" xmlns="" id="{B392695A-F131-4C51-B689-3F4D5B1A2F1D}"/>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89" name="Freeform 9">
              <a:extLst>
                <a:ext uri="{FF2B5EF4-FFF2-40B4-BE49-F238E27FC236}">
                  <a16:creationId xmlns:a16="http://schemas.microsoft.com/office/drawing/2014/main" xmlns="" id="{8218EC3E-07D0-417A-B0A8-057F825EF79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0" name="Freeform 10">
              <a:extLst>
                <a:ext uri="{FF2B5EF4-FFF2-40B4-BE49-F238E27FC236}">
                  <a16:creationId xmlns:a16="http://schemas.microsoft.com/office/drawing/2014/main" xmlns="" id="{B036399E-7675-47B6-A645-242946879E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1" name="Freeform 11">
              <a:extLst>
                <a:ext uri="{FF2B5EF4-FFF2-40B4-BE49-F238E27FC236}">
                  <a16:creationId xmlns:a16="http://schemas.microsoft.com/office/drawing/2014/main" xmlns="" id="{C44A0438-B8A4-43B3-B17C-B919FCD92C2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2" name="Freeform 12">
              <a:extLst>
                <a:ext uri="{FF2B5EF4-FFF2-40B4-BE49-F238E27FC236}">
                  <a16:creationId xmlns:a16="http://schemas.microsoft.com/office/drawing/2014/main" xmlns="" id="{ABC7257F-6F64-4B81-BDA7-7C232BCBA26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3" name="Freeform 13">
              <a:extLst>
                <a:ext uri="{FF2B5EF4-FFF2-40B4-BE49-F238E27FC236}">
                  <a16:creationId xmlns:a16="http://schemas.microsoft.com/office/drawing/2014/main" xmlns="" id="{72DD7E92-F033-480C-A220-63CE422C3A1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4" name="Freeform 14">
              <a:extLst>
                <a:ext uri="{FF2B5EF4-FFF2-40B4-BE49-F238E27FC236}">
                  <a16:creationId xmlns:a16="http://schemas.microsoft.com/office/drawing/2014/main" xmlns="" id="{444A9AC9-463E-45E7-A818-13F664F7C0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5" name="Freeform 15">
              <a:extLst>
                <a:ext uri="{FF2B5EF4-FFF2-40B4-BE49-F238E27FC236}">
                  <a16:creationId xmlns:a16="http://schemas.microsoft.com/office/drawing/2014/main" xmlns="" id="{6CCE9BBE-5DE3-4991-80CA-DFEB928673D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6" name="Freeform 16">
              <a:extLst>
                <a:ext uri="{FF2B5EF4-FFF2-40B4-BE49-F238E27FC236}">
                  <a16:creationId xmlns:a16="http://schemas.microsoft.com/office/drawing/2014/main" xmlns="" id="{3180F6DF-A13F-491C-BF97-B206E3E7B90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7" name="Freeform 17">
              <a:extLst>
                <a:ext uri="{FF2B5EF4-FFF2-40B4-BE49-F238E27FC236}">
                  <a16:creationId xmlns:a16="http://schemas.microsoft.com/office/drawing/2014/main" xmlns="" id="{CAD0E44C-73C8-42BB-ADA8-2BA6B308249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8" name="Freeform 18">
              <a:extLst>
                <a:ext uri="{FF2B5EF4-FFF2-40B4-BE49-F238E27FC236}">
                  <a16:creationId xmlns:a16="http://schemas.microsoft.com/office/drawing/2014/main" xmlns="" id="{436EC43E-A70D-4E5C-B275-35CA8E93C1B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9" name="Freeform 19">
              <a:extLst>
                <a:ext uri="{FF2B5EF4-FFF2-40B4-BE49-F238E27FC236}">
                  <a16:creationId xmlns:a16="http://schemas.microsoft.com/office/drawing/2014/main" xmlns="" id="{ADE7E5B6-2E2A-4F56-9E90-F8613E6D10F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0" name="Freeform 20">
              <a:extLst>
                <a:ext uri="{FF2B5EF4-FFF2-40B4-BE49-F238E27FC236}">
                  <a16:creationId xmlns:a16="http://schemas.microsoft.com/office/drawing/2014/main" xmlns="" id="{86B9E49B-AE8D-47E0-BACC-A6D0AC3AB23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1" name="Freeform 21">
              <a:extLst>
                <a:ext uri="{FF2B5EF4-FFF2-40B4-BE49-F238E27FC236}">
                  <a16:creationId xmlns:a16="http://schemas.microsoft.com/office/drawing/2014/main" xmlns="" id="{2EB961AF-CD61-41BA-B0B2-0741A5ED644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2" name="Freeform 22">
              <a:extLst>
                <a:ext uri="{FF2B5EF4-FFF2-40B4-BE49-F238E27FC236}">
                  <a16:creationId xmlns:a16="http://schemas.microsoft.com/office/drawing/2014/main" xmlns="" id="{DC42BDA1-810A-4135-B3B1-B3161D372A3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3" name="Freeform 23">
              <a:extLst>
                <a:ext uri="{FF2B5EF4-FFF2-40B4-BE49-F238E27FC236}">
                  <a16:creationId xmlns:a16="http://schemas.microsoft.com/office/drawing/2014/main" xmlns="" id="{FA51FCA8-FCF4-4116-8CB2-5C539E37F44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4" name="Freeform 24">
              <a:extLst>
                <a:ext uri="{FF2B5EF4-FFF2-40B4-BE49-F238E27FC236}">
                  <a16:creationId xmlns:a16="http://schemas.microsoft.com/office/drawing/2014/main" xmlns="" id="{F2850A10-CDBC-462A-8CB7-02587468344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5" name="Freeform 25">
              <a:extLst>
                <a:ext uri="{FF2B5EF4-FFF2-40B4-BE49-F238E27FC236}">
                  <a16:creationId xmlns:a16="http://schemas.microsoft.com/office/drawing/2014/main" xmlns="" id="{738A37B9-77C2-4464-BF1F-2AF25A0D298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6" name="Freeform 26">
              <a:extLst>
                <a:ext uri="{FF2B5EF4-FFF2-40B4-BE49-F238E27FC236}">
                  <a16:creationId xmlns:a16="http://schemas.microsoft.com/office/drawing/2014/main" xmlns="" id="{89026C8B-A162-4523-A51B-9F1200BC603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7" name="Freeform 27">
              <a:extLst>
                <a:ext uri="{FF2B5EF4-FFF2-40B4-BE49-F238E27FC236}">
                  <a16:creationId xmlns:a16="http://schemas.microsoft.com/office/drawing/2014/main" xmlns="" id="{5B76BC40-1FA2-477D-B2C2-4763577DB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8" name="Freeform 28">
              <a:extLst>
                <a:ext uri="{FF2B5EF4-FFF2-40B4-BE49-F238E27FC236}">
                  <a16:creationId xmlns:a16="http://schemas.microsoft.com/office/drawing/2014/main" xmlns="" id="{6BC68EAA-2809-4AE4-80C1-2555CEF73DF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9" name="Freeform 29">
              <a:extLst>
                <a:ext uri="{FF2B5EF4-FFF2-40B4-BE49-F238E27FC236}">
                  <a16:creationId xmlns:a16="http://schemas.microsoft.com/office/drawing/2014/main" xmlns="" id="{FE709D1B-0541-4414-9E87-CF7D6918C14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0" name="Freeform 30">
              <a:extLst>
                <a:ext uri="{FF2B5EF4-FFF2-40B4-BE49-F238E27FC236}">
                  <a16:creationId xmlns:a16="http://schemas.microsoft.com/office/drawing/2014/main" xmlns="" id="{33BCB888-11B8-4D01-BCDA-59BBA28DCE0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1" name="Freeform 31">
              <a:extLst>
                <a:ext uri="{FF2B5EF4-FFF2-40B4-BE49-F238E27FC236}">
                  <a16:creationId xmlns:a16="http://schemas.microsoft.com/office/drawing/2014/main" xmlns="" id="{28E5CE3E-C11A-4CF7-82BF-37D1221D4E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2" name="Freeform 32">
              <a:extLst>
                <a:ext uri="{FF2B5EF4-FFF2-40B4-BE49-F238E27FC236}">
                  <a16:creationId xmlns:a16="http://schemas.microsoft.com/office/drawing/2014/main" xmlns="" id="{55284FC3-21FB-4FA7-B695-2D6A9CEF73E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3" name="Rectangle 312">
              <a:extLst>
                <a:ext uri="{FF2B5EF4-FFF2-40B4-BE49-F238E27FC236}">
                  <a16:creationId xmlns:a16="http://schemas.microsoft.com/office/drawing/2014/main" xmlns="" id="{13DA6B78-00DE-4E55-9124-EFD72519BB99}"/>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14" name="Freeform 34">
              <a:extLst>
                <a:ext uri="{FF2B5EF4-FFF2-40B4-BE49-F238E27FC236}">
                  <a16:creationId xmlns:a16="http://schemas.microsoft.com/office/drawing/2014/main" xmlns="" id="{D4602B0F-2844-48BE-9B4A-0366AC90450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5" name="Freeform 35">
              <a:extLst>
                <a:ext uri="{FF2B5EF4-FFF2-40B4-BE49-F238E27FC236}">
                  <a16:creationId xmlns:a16="http://schemas.microsoft.com/office/drawing/2014/main" xmlns="" id="{E31E05BB-6004-474D-9900-D990378FD3F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6" name="Freeform 36">
              <a:extLst>
                <a:ext uri="{FF2B5EF4-FFF2-40B4-BE49-F238E27FC236}">
                  <a16:creationId xmlns:a16="http://schemas.microsoft.com/office/drawing/2014/main" xmlns="" id="{00BD01ED-F65D-4601-A77D-508E960E09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7" name="Freeform 37">
              <a:extLst>
                <a:ext uri="{FF2B5EF4-FFF2-40B4-BE49-F238E27FC236}">
                  <a16:creationId xmlns:a16="http://schemas.microsoft.com/office/drawing/2014/main" xmlns="" id="{FD307CAE-789C-4E80-B6F1-9858A3ABA3F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8" name="Freeform 38">
              <a:extLst>
                <a:ext uri="{FF2B5EF4-FFF2-40B4-BE49-F238E27FC236}">
                  <a16:creationId xmlns:a16="http://schemas.microsoft.com/office/drawing/2014/main" xmlns="" id="{94B97B29-709E-4E24-B2FA-EF84AA12D2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9" name="Freeform 39">
              <a:extLst>
                <a:ext uri="{FF2B5EF4-FFF2-40B4-BE49-F238E27FC236}">
                  <a16:creationId xmlns:a16="http://schemas.microsoft.com/office/drawing/2014/main" xmlns="" id="{C05D52B9-1FA2-4E7C-8229-B09811A9013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0" name="Freeform 40">
              <a:extLst>
                <a:ext uri="{FF2B5EF4-FFF2-40B4-BE49-F238E27FC236}">
                  <a16:creationId xmlns:a16="http://schemas.microsoft.com/office/drawing/2014/main" xmlns="" id="{CC0A5575-2FB9-440F-B9A8-E0DDE1C37CE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1" name="Freeform 41">
              <a:extLst>
                <a:ext uri="{FF2B5EF4-FFF2-40B4-BE49-F238E27FC236}">
                  <a16:creationId xmlns:a16="http://schemas.microsoft.com/office/drawing/2014/main" xmlns="" id="{AFFCC88F-01DF-4DE1-8CD5-88631E30912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2" name="Freeform 42">
              <a:extLst>
                <a:ext uri="{FF2B5EF4-FFF2-40B4-BE49-F238E27FC236}">
                  <a16:creationId xmlns:a16="http://schemas.microsoft.com/office/drawing/2014/main" xmlns="" id="{33EEC40B-E2CD-4BAC-94D6-85B70714226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3" name="Freeform 43">
              <a:extLst>
                <a:ext uri="{FF2B5EF4-FFF2-40B4-BE49-F238E27FC236}">
                  <a16:creationId xmlns:a16="http://schemas.microsoft.com/office/drawing/2014/main" xmlns="" id="{3E0E9643-5C60-4933-BB1B-9A09057E723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4" name="Freeform 44">
              <a:extLst>
                <a:ext uri="{FF2B5EF4-FFF2-40B4-BE49-F238E27FC236}">
                  <a16:creationId xmlns:a16="http://schemas.microsoft.com/office/drawing/2014/main" xmlns="" id="{94F86E92-9EC7-437C-946B-31E7C1C4771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5" name="Rectangle 324">
              <a:extLst>
                <a:ext uri="{FF2B5EF4-FFF2-40B4-BE49-F238E27FC236}">
                  <a16:creationId xmlns:a16="http://schemas.microsoft.com/office/drawing/2014/main" xmlns="" id="{BE9A51BE-C514-46B5-ABA6-7E7C878F8E5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26" name="Freeform 46">
              <a:extLst>
                <a:ext uri="{FF2B5EF4-FFF2-40B4-BE49-F238E27FC236}">
                  <a16:creationId xmlns:a16="http://schemas.microsoft.com/office/drawing/2014/main" xmlns="" id="{8B255447-F0E9-4D96-A4B0-F9EDDE58A37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7" name="Freeform 47">
              <a:extLst>
                <a:ext uri="{FF2B5EF4-FFF2-40B4-BE49-F238E27FC236}">
                  <a16:creationId xmlns:a16="http://schemas.microsoft.com/office/drawing/2014/main" xmlns="" id="{AFAC5F3A-3BE7-489E-A848-498B9995F1D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8" name="Freeform 48">
              <a:extLst>
                <a:ext uri="{FF2B5EF4-FFF2-40B4-BE49-F238E27FC236}">
                  <a16:creationId xmlns:a16="http://schemas.microsoft.com/office/drawing/2014/main" xmlns="" id="{A974E7AA-5EF3-4817-B0AE-4C1A784EE9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9" name="Freeform 49">
              <a:extLst>
                <a:ext uri="{FF2B5EF4-FFF2-40B4-BE49-F238E27FC236}">
                  <a16:creationId xmlns:a16="http://schemas.microsoft.com/office/drawing/2014/main" xmlns="" id="{8AA54AC1-3E87-49C0-A594-87829A2CFF3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0" name="Freeform 50">
              <a:extLst>
                <a:ext uri="{FF2B5EF4-FFF2-40B4-BE49-F238E27FC236}">
                  <a16:creationId xmlns:a16="http://schemas.microsoft.com/office/drawing/2014/main" xmlns="" id="{CC237789-73BC-4BD9-BFE8-1325FA4B5224}"/>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1" name="Freeform 51">
              <a:extLst>
                <a:ext uri="{FF2B5EF4-FFF2-40B4-BE49-F238E27FC236}">
                  <a16:creationId xmlns:a16="http://schemas.microsoft.com/office/drawing/2014/main" xmlns="" id="{DCF4052D-CF62-47DC-991E-49D0BA908F7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2" name="Freeform 52">
              <a:extLst>
                <a:ext uri="{FF2B5EF4-FFF2-40B4-BE49-F238E27FC236}">
                  <a16:creationId xmlns:a16="http://schemas.microsoft.com/office/drawing/2014/main" xmlns="" id="{2ABD9104-C938-44F2-8622-8407A2593BB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3" name="Freeform 53">
              <a:extLst>
                <a:ext uri="{FF2B5EF4-FFF2-40B4-BE49-F238E27FC236}">
                  <a16:creationId xmlns:a16="http://schemas.microsoft.com/office/drawing/2014/main" xmlns="" id="{4AA18F60-3E86-4A5A-B82E-A79183ED363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4" name="Freeform 54">
              <a:extLst>
                <a:ext uri="{FF2B5EF4-FFF2-40B4-BE49-F238E27FC236}">
                  <a16:creationId xmlns:a16="http://schemas.microsoft.com/office/drawing/2014/main" xmlns="" id="{0F34C941-6196-4937-99E5-14AAD23F280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5" name="Freeform 55">
              <a:extLst>
                <a:ext uri="{FF2B5EF4-FFF2-40B4-BE49-F238E27FC236}">
                  <a16:creationId xmlns:a16="http://schemas.microsoft.com/office/drawing/2014/main" xmlns="" id="{60DB8A6C-23D7-4A88-BDCE-8FEC86A1230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6" name="Freeform 56">
              <a:extLst>
                <a:ext uri="{FF2B5EF4-FFF2-40B4-BE49-F238E27FC236}">
                  <a16:creationId xmlns:a16="http://schemas.microsoft.com/office/drawing/2014/main" xmlns="" id="{29F5F702-AEE6-4633-BB20-7A15C3A31FD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7" name="Freeform 57">
              <a:extLst>
                <a:ext uri="{FF2B5EF4-FFF2-40B4-BE49-F238E27FC236}">
                  <a16:creationId xmlns:a16="http://schemas.microsoft.com/office/drawing/2014/main" xmlns="" id="{F30C7A45-6890-4EA5-9F6B-E2AB4D04C5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8" name="Freeform 58">
              <a:extLst>
                <a:ext uri="{FF2B5EF4-FFF2-40B4-BE49-F238E27FC236}">
                  <a16:creationId xmlns:a16="http://schemas.microsoft.com/office/drawing/2014/main" xmlns="" id="{F31A7373-F68A-485D-95DC-B53ACC7B5F9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Slide Number Placeholder 2"/>
          <p:cNvSpPr>
            <a:spLocks noGrp="1"/>
          </p:cNvSpPr>
          <p:nvPr>
            <p:ph type="sldNum" sz="quarter" idx="12"/>
          </p:nvPr>
        </p:nvSpPr>
        <p:spPr/>
        <p:txBody>
          <a:bodyPr/>
          <a:lstStyle/>
          <a:p>
            <a:fld id="{6D22F896-40B5-4ADD-8801-0D06FADFA095}" type="slidenum">
              <a:rPr lang="en-US" smtClean="0"/>
              <a:t>21</a:t>
            </a:fld>
            <a:endParaRPr lang="en-US" dirty="0"/>
          </a:p>
        </p:txBody>
      </p:sp>
    </p:spTree>
    <p:extLst>
      <p:ext uri="{BB962C8B-B14F-4D97-AF65-F5344CB8AC3E}">
        <p14:creationId xmlns:p14="http://schemas.microsoft.com/office/powerpoint/2010/main" val="20779363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xmlns="" id="{5BE62A68-92FB-4DA6-B1D6-FA043544A9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93" name="Picture 2">
            <a:extLst>
              <a:ext uri="{FF2B5EF4-FFF2-40B4-BE49-F238E27FC236}">
                <a16:creationId xmlns:a16="http://schemas.microsoft.com/office/drawing/2014/main" xmlns="" id="{10A6DFCC-5864-48A7-8196-CBCF038BB88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cstate="email">
            <a:alphaModFix amt="30000"/>
            <a:extLst>
              <a:ext uri="{28A0092B-C50C-407E-A947-70E740481C1C}">
                <a14:useLocalDpi xmlns:a14="http://schemas.microsoft.com/office/drawing/2010/main"/>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95" name="Group 94">
            <a:extLst>
              <a:ext uri="{FF2B5EF4-FFF2-40B4-BE49-F238E27FC236}">
                <a16:creationId xmlns:a16="http://schemas.microsoft.com/office/drawing/2014/main" xmlns="" id="{03CA880E-A155-41A2-B87D-21AC3CE3331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96" name="Rectangle 5">
              <a:extLst>
                <a:ext uri="{FF2B5EF4-FFF2-40B4-BE49-F238E27FC236}">
                  <a16:creationId xmlns:a16="http://schemas.microsoft.com/office/drawing/2014/main" xmlns="" id="{AD179668-A46F-4D4C-8C75-2F3B4B5787B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97" name="Freeform 6">
              <a:extLst>
                <a:ext uri="{FF2B5EF4-FFF2-40B4-BE49-F238E27FC236}">
                  <a16:creationId xmlns:a16="http://schemas.microsoft.com/office/drawing/2014/main" xmlns="" id="{0DB283C2-E19A-4A75-909F-450DB72DECD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8" name="Freeform 7">
              <a:extLst>
                <a:ext uri="{FF2B5EF4-FFF2-40B4-BE49-F238E27FC236}">
                  <a16:creationId xmlns:a16="http://schemas.microsoft.com/office/drawing/2014/main" xmlns="" id="{B674E08A-09B5-42AD-805C-43DAE1D0BE9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9" name="Freeform 8">
              <a:extLst>
                <a:ext uri="{FF2B5EF4-FFF2-40B4-BE49-F238E27FC236}">
                  <a16:creationId xmlns:a16="http://schemas.microsoft.com/office/drawing/2014/main" xmlns="" id="{248B903F-D11E-41B4-A6F7-5ACF56D76B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0" name="Freeform 9">
              <a:extLst>
                <a:ext uri="{FF2B5EF4-FFF2-40B4-BE49-F238E27FC236}">
                  <a16:creationId xmlns:a16="http://schemas.microsoft.com/office/drawing/2014/main" xmlns="" id="{68B65942-DED3-475B-B28D-839E15541C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1" name="Freeform 10">
              <a:extLst>
                <a:ext uri="{FF2B5EF4-FFF2-40B4-BE49-F238E27FC236}">
                  <a16:creationId xmlns:a16="http://schemas.microsoft.com/office/drawing/2014/main" xmlns="" id="{54C02C20-8E50-4D5F-9E89-7266186B10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2" name="Freeform 11">
              <a:extLst>
                <a:ext uri="{FF2B5EF4-FFF2-40B4-BE49-F238E27FC236}">
                  <a16:creationId xmlns:a16="http://schemas.microsoft.com/office/drawing/2014/main" xmlns="" id="{057C79DE-C22B-4732-B921-1EEF64DAD2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3" name="Freeform 12">
              <a:extLst>
                <a:ext uri="{FF2B5EF4-FFF2-40B4-BE49-F238E27FC236}">
                  <a16:creationId xmlns:a16="http://schemas.microsoft.com/office/drawing/2014/main" xmlns="" id="{21E55FE5-F856-4E6D-A505-4A5AA92FC2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4" name="Freeform 13">
              <a:extLst>
                <a:ext uri="{FF2B5EF4-FFF2-40B4-BE49-F238E27FC236}">
                  <a16:creationId xmlns:a16="http://schemas.microsoft.com/office/drawing/2014/main" xmlns="" id="{564ACC84-D8A2-43FB-AB43-D7A892AC83B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5" name="Freeform 14">
              <a:extLst>
                <a:ext uri="{FF2B5EF4-FFF2-40B4-BE49-F238E27FC236}">
                  <a16:creationId xmlns:a16="http://schemas.microsoft.com/office/drawing/2014/main" xmlns="" id="{33DE6074-A243-4841-8A21-41739E524B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6" name="Freeform 15">
              <a:extLst>
                <a:ext uri="{FF2B5EF4-FFF2-40B4-BE49-F238E27FC236}">
                  <a16:creationId xmlns:a16="http://schemas.microsoft.com/office/drawing/2014/main" xmlns="" id="{6AD73007-A6A4-498E-8AF9-C3F7D61DCDB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7" name="Line 16">
              <a:extLst>
                <a:ext uri="{FF2B5EF4-FFF2-40B4-BE49-F238E27FC236}">
                  <a16:creationId xmlns:a16="http://schemas.microsoft.com/office/drawing/2014/main" xmlns="" id="{541BFD40-70B0-48BA-9216-9C67411F450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8" name="Freeform 17">
              <a:extLst>
                <a:ext uri="{FF2B5EF4-FFF2-40B4-BE49-F238E27FC236}">
                  <a16:creationId xmlns:a16="http://schemas.microsoft.com/office/drawing/2014/main" xmlns="" id="{7DFC59A5-0E43-4308-8BFB-F505CFB549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9" name="Freeform 18">
              <a:extLst>
                <a:ext uri="{FF2B5EF4-FFF2-40B4-BE49-F238E27FC236}">
                  <a16:creationId xmlns:a16="http://schemas.microsoft.com/office/drawing/2014/main" xmlns="" id="{0852232F-7FE7-4B61-AC34-F29289DAC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0" name="Freeform 19">
              <a:extLst>
                <a:ext uri="{FF2B5EF4-FFF2-40B4-BE49-F238E27FC236}">
                  <a16:creationId xmlns:a16="http://schemas.microsoft.com/office/drawing/2014/main" xmlns="" id="{F2467A7F-F122-4464-A682-8C4DB1DA1E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1" name="Freeform 20">
              <a:extLst>
                <a:ext uri="{FF2B5EF4-FFF2-40B4-BE49-F238E27FC236}">
                  <a16:creationId xmlns:a16="http://schemas.microsoft.com/office/drawing/2014/main" xmlns="" id="{2178D569-0695-49D6-8261-1BF6E2E48F2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2" name="Rectangle 21">
              <a:extLst>
                <a:ext uri="{FF2B5EF4-FFF2-40B4-BE49-F238E27FC236}">
                  <a16:creationId xmlns:a16="http://schemas.microsoft.com/office/drawing/2014/main" xmlns="" id="{E289FFF1-2E96-4F4A-94D2-D1FED6AE8AA2}"/>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13" name="Freeform 22">
              <a:extLst>
                <a:ext uri="{FF2B5EF4-FFF2-40B4-BE49-F238E27FC236}">
                  <a16:creationId xmlns:a16="http://schemas.microsoft.com/office/drawing/2014/main" xmlns="" id="{F0509D92-D47A-49BC-899A-0C2AB53BC6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4" name="Freeform 23">
              <a:extLst>
                <a:ext uri="{FF2B5EF4-FFF2-40B4-BE49-F238E27FC236}">
                  <a16:creationId xmlns:a16="http://schemas.microsoft.com/office/drawing/2014/main" xmlns="" id="{606E419B-186B-4DA7-95FA-F921A2D3FC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5" name="Freeform 24">
              <a:extLst>
                <a:ext uri="{FF2B5EF4-FFF2-40B4-BE49-F238E27FC236}">
                  <a16:creationId xmlns:a16="http://schemas.microsoft.com/office/drawing/2014/main" xmlns="" id="{35DBBAC4-A0DC-44A6-A64F-3FF22BC30B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6" name="Freeform 25">
              <a:extLst>
                <a:ext uri="{FF2B5EF4-FFF2-40B4-BE49-F238E27FC236}">
                  <a16:creationId xmlns:a16="http://schemas.microsoft.com/office/drawing/2014/main" xmlns="" id="{45359546-A3CF-4560-869D-4C642B0F754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7" name="Freeform 26">
              <a:extLst>
                <a:ext uri="{FF2B5EF4-FFF2-40B4-BE49-F238E27FC236}">
                  <a16:creationId xmlns:a16="http://schemas.microsoft.com/office/drawing/2014/main" xmlns="" id="{A9D2DDA1-3EE0-4B5E-8107-6000BCB2B4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8" name="Freeform 27">
              <a:extLst>
                <a:ext uri="{FF2B5EF4-FFF2-40B4-BE49-F238E27FC236}">
                  <a16:creationId xmlns:a16="http://schemas.microsoft.com/office/drawing/2014/main" xmlns="" id="{6DA22C48-18EA-47BE-B75A-9594E025BE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9" name="Freeform 28">
              <a:extLst>
                <a:ext uri="{FF2B5EF4-FFF2-40B4-BE49-F238E27FC236}">
                  <a16:creationId xmlns:a16="http://schemas.microsoft.com/office/drawing/2014/main" xmlns="" id="{411A5F9B-C5BD-4FE0-BEE1-5FA9B82FB3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0" name="Freeform 29">
              <a:extLst>
                <a:ext uri="{FF2B5EF4-FFF2-40B4-BE49-F238E27FC236}">
                  <a16:creationId xmlns:a16="http://schemas.microsoft.com/office/drawing/2014/main" xmlns="" id="{AFFCFD60-FB34-408B-A2EA-311A1093D0E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1" name="Freeform 30">
              <a:extLst>
                <a:ext uri="{FF2B5EF4-FFF2-40B4-BE49-F238E27FC236}">
                  <a16:creationId xmlns:a16="http://schemas.microsoft.com/office/drawing/2014/main" xmlns="" id="{72B9EBCA-3EF6-4296-80E0-CD849B27ED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2" name="Freeform 31">
              <a:extLst>
                <a:ext uri="{FF2B5EF4-FFF2-40B4-BE49-F238E27FC236}">
                  <a16:creationId xmlns:a16="http://schemas.microsoft.com/office/drawing/2014/main" xmlns="" id="{CC021197-0DB7-42B6-93BB-32252A93738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p:txBody>
          <a:bodyPr>
            <a:normAutofit/>
          </a:bodyPr>
          <a:lstStyle/>
          <a:p>
            <a:r>
              <a:rPr lang="en-US" sz="3200" dirty="0" smtClean="0"/>
              <a:t>Results of the </a:t>
            </a:r>
            <a:r>
              <a:rPr lang="en-US" sz="3200" dirty="0" err="1" smtClean="0"/>
              <a:t>aeroelastic</a:t>
            </a:r>
            <a:r>
              <a:rPr lang="en-US" sz="3200" dirty="0" smtClean="0"/>
              <a:t> model</a:t>
            </a:r>
            <a:endParaRPr lang="en-US" sz="3300" dirty="0">
              <a:solidFill>
                <a:srgbClr val="FFFFFF"/>
              </a:solidFill>
            </a:endParaRPr>
          </a:p>
        </p:txBody>
      </p:sp>
      <p:pic>
        <p:nvPicPr>
          <p:cNvPr id="16" name="Content Placeholder 1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80456" y="1382442"/>
            <a:ext cx="2683616" cy="1909201"/>
          </a:xfrm>
        </p:spPr>
      </p:pic>
      <p:sp>
        <p:nvSpPr>
          <p:cNvPr id="3" name="Slide Number Placeholder 2"/>
          <p:cNvSpPr>
            <a:spLocks noGrp="1"/>
          </p:cNvSpPr>
          <p:nvPr>
            <p:ph type="sldNum" sz="quarter" idx="12"/>
          </p:nvPr>
        </p:nvSpPr>
        <p:spPr/>
        <p:txBody>
          <a:bodyPr/>
          <a:lstStyle/>
          <a:p>
            <a:fld id="{6D22F896-40B5-4ADD-8801-0D06FADFA095}" type="slidenum">
              <a:rPr lang="en-US" smtClean="0"/>
              <a:t>22</a:t>
            </a:fld>
            <a:endParaRPr lang="en-US" dirty="0"/>
          </a:p>
        </p:txBody>
      </p:sp>
      <p:grpSp>
        <p:nvGrpSpPr>
          <p:cNvPr id="126" name="Group 125">
            <a:extLst>
              <a:ext uri="{FF2B5EF4-FFF2-40B4-BE49-F238E27FC236}">
                <a16:creationId xmlns:a16="http://schemas.microsoft.com/office/drawing/2014/main" xmlns="" id="{A847D4E2-EA7B-40EF-8062-D1FAF838F65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xmlns="" id="{F1549F3B-53A1-4D15-8E8E-4297D91B8D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8" name="Freeform 33">
              <a:extLst>
                <a:ext uri="{FF2B5EF4-FFF2-40B4-BE49-F238E27FC236}">
                  <a16:creationId xmlns:a16="http://schemas.microsoft.com/office/drawing/2014/main" xmlns="" id="{841347B2-F767-433C-946A-1B19B4C40EB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9" name="Freeform 34">
              <a:extLst>
                <a:ext uri="{FF2B5EF4-FFF2-40B4-BE49-F238E27FC236}">
                  <a16:creationId xmlns:a16="http://schemas.microsoft.com/office/drawing/2014/main" xmlns="" id="{B34A4847-B6CA-4001-8EB1-33B3854A44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0" name="Freeform 35">
              <a:extLst>
                <a:ext uri="{FF2B5EF4-FFF2-40B4-BE49-F238E27FC236}">
                  <a16:creationId xmlns:a16="http://schemas.microsoft.com/office/drawing/2014/main" xmlns="" id="{EF334B32-D0A0-45DE-99CB-37A3E56ECE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1" name="Freeform 36">
              <a:extLst>
                <a:ext uri="{FF2B5EF4-FFF2-40B4-BE49-F238E27FC236}">
                  <a16:creationId xmlns:a16="http://schemas.microsoft.com/office/drawing/2014/main" xmlns="" id="{5D1098DF-5812-4A6F-A4B7-AFEBEDA983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2" name="Freeform 37">
              <a:extLst>
                <a:ext uri="{FF2B5EF4-FFF2-40B4-BE49-F238E27FC236}">
                  <a16:creationId xmlns:a16="http://schemas.microsoft.com/office/drawing/2014/main" xmlns="" id="{2A72CC5D-2EA1-4ABD-B694-045401D7F2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3" name="Freeform 38">
              <a:extLst>
                <a:ext uri="{FF2B5EF4-FFF2-40B4-BE49-F238E27FC236}">
                  <a16:creationId xmlns:a16="http://schemas.microsoft.com/office/drawing/2014/main" xmlns="" id="{47B8C57D-403F-4D5B-9724-24276E99B44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4" name="Freeform 39">
              <a:extLst>
                <a:ext uri="{FF2B5EF4-FFF2-40B4-BE49-F238E27FC236}">
                  <a16:creationId xmlns:a16="http://schemas.microsoft.com/office/drawing/2014/main" xmlns="" id="{4890E5D3-F793-4B6A-AA8F-1F6C03BD1B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5" name="Freeform 40">
              <a:extLst>
                <a:ext uri="{FF2B5EF4-FFF2-40B4-BE49-F238E27FC236}">
                  <a16:creationId xmlns:a16="http://schemas.microsoft.com/office/drawing/2014/main" xmlns="" id="{68A2FE4A-346D-4EA5-B377-EED4515161C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6" name="Rectangle 41">
              <a:extLst>
                <a:ext uri="{FF2B5EF4-FFF2-40B4-BE49-F238E27FC236}">
                  <a16:creationId xmlns:a16="http://schemas.microsoft.com/office/drawing/2014/main" xmlns="" id="{2F12D5D5-9BB1-4D89-B5B4-8F8353825B7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grpSp>
      <p:pic>
        <p:nvPicPr>
          <p:cNvPr id="15" name="Content Placeholder 14"/>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857429" y="2955989"/>
            <a:ext cx="4213225" cy="1038554"/>
          </a:xfr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03018" y="3756485"/>
            <a:ext cx="2515039" cy="1886279"/>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10770" y="3756485"/>
            <a:ext cx="2660456" cy="1892724"/>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84827" y="1384030"/>
            <a:ext cx="2543484" cy="1907613"/>
          </a:xfrm>
          <a:prstGeom prst="rect">
            <a:avLst/>
          </a:prstGeom>
        </p:spPr>
      </p:pic>
      <p:sp>
        <p:nvSpPr>
          <p:cNvPr id="20" name="TextBox 19"/>
          <p:cNvSpPr txBox="1"/>
          <p:nvPr/>
        </p:nvSpPr>
        <p:spPr>
          <a:xfrm>
            <a:off x="5550656" y="5649209"/>
            <a:ext cx="2258450" cy="369332"/>
          </a:xfrm>
          <a:prstGeom prst="rect">
            <a:avLst/>
          </a:prstGeom>
          <a:noFill/>
        </p:spPr>
        <p:txBody>
          <a:bodyPr wrap="square" rtlCol="0">
            <a:spAutoFit/>
          </a:bodyPr>
          <a:lstStyle/>
          <a:p>
            <a:r>
              <a:rPr lang="en-US" dirty="0" smtClean="0"/>
              <a:t>Case 3: </a:t>
            </a:r>
            <a:r>
              <a:rPr lang="en-US" dirty="0" err="1" smtClean="0"/>
              <a:t>AeroFlex</a:t>
            </a:r>
            <a:endParaRPr lang="en-US" dirty="0"/>
          </a:p>
        </p:txBody>
      </p:sp>
      <p:sp>
        <p:nvSpPr>
          <p:cNvPr id="63" name="TextBox 62"/>
          <p:cNvSpPr txBox="1"/>
          <p:nvPr/>
        </p:nvSpPr>
        <p:spPr>
          <a:xfrm>
            <a:off x="8611773" y="5649209"/>
            <a:ext cx="2258450" cy="369332"/>
          </a:xfrm>
          <a:prstGeom prst="rect">
            <a:avLst/>
          </a:prstGeom>
          <a:noFill/>
        </p:spPr>
        <p:txBody>
          <a:bodyPr wrap="square" rtlCol="0">
            <a:spAutoFit/>
          </a:bodyPr>
          <a:lstStyle/>
          <a:p>
            <a:r>
              <a:rPr lang="en-US" dirty="0" smtClean="0"/>
              <a:t>Case 3: Present Work</a:t>
            </a:r>
            <a:endParaRPr lang="en-US" dirty="0"/>
          </a:p>
        </p:txBody>
      </p:sp>
      <p:sp>
        <p:nvSpPr>
          <p:cNvPr id="64" name="TextBox 63"/>
          <p:cNvSpPr txBox="1"/>
          <p:nvPr/>
        </p:nvSpPr>
        <p:spPr>
          <a:xfrm>
            <a:off x="5527732" y="3290600"/>
            <a:ext cx="2258450" cy="369332"/>
          </a:xfrm>
          <a:prstGeom prst="rect">
            <a:avLst/>
          </a:prstGeom>
          <a:noFill/>
        </p:spPr>
        <p:txBody>
          <a:bodyPr wrap="square" rtlCol="0">
            <a:spAutoFit/>
          </a:bodyPr>
          <a:lstStyle/>
          <a:p>
            <a:r>
              <a:rPr lang="en-US" dirty="0" smtClean="0"/>
              <a:t>Case 2: </a:t>
            </a:r>
            <a:r>
              <a:rPr lang="en-US" dirty="0" err="1" smtClean="0"/>
              <a:t>AeroFlex</a:t>
            </a:r>
            <a:endParaRPr lang="en-US" dirty="0"/>
          </a:p>
        </p:txBody>
      </p:sp>
      <p:sp>
        <p:nvSpPr>
          <p:cNvPr id="65" name="TextBox 64"/>
          <p:cNvSpPr txBox="1"/>
          <p:nvPr/>
        </p:nvSpPr>
        <p:spPr>
          <a:xfrm>
            <a:off x="8593039" y="3291643"/>
            <a:ext cx="2258450" cy="369332"/>
          </a:xfrm>
          <a:prstGeom prst="rect">
            <a:avLst/>
          </a:prstGeom>
          <a:noFill/>
        </p:spPr>
        <p:txBody>
          <a:bodyPr wrap="square" rtlCol="0">
            <a:spAutoFit/>
          </a:bodyPr>
          <a:lstStyle/>
          <a:p>
            <a:r>
              <a:rPr lang="en-US" dirty="0" smtClean="0"/>
              <a:t>Case 2: Present Work</a:t>
            </a:r>
            <a:endParaRPr lang="en-US" dirty="0"/>
          </a:p>
        </p:txBody>
      </p:sp>
    </p:spTree>
    <p:extLst>
      <p:ext uri="{BB962C8B-B14F-4D97-AF65-F5344CB8AC3E}">
        <p14:creationId xmlns:p14="http://schemas.microsoft.com/office/powerpoint/2010/main" val="17096698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xmlns="" id="{5BE62A68-92FB-4DA6-B1D6-FA043544A9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93" name="Picture 2">
            <a:extLst>
              <a:ext uri="{FF2B5EF4-FFF2-40B4-BE49-F238E27FC236}">
                <a16:creationId xmlns:a16="http://schemas.microsoft.com/office/drawing/2014/main" xmlns="" id="{10A6DFCC-5864-48A7-8196-CBCF038BB88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cstate="email">
            <a:alphaModFix amt="30000"/>
            <a:extLst>
              <a:ext uri="{28A0092B-C50C-407E-A947-70E740481C1C}">
                <a14:useLocalDpi xmlns:a14="http://schemas.microsoft.com/office/drawing/2010/main"/>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95" name="Group 94">
            <a:extLst>
              <a:ext uri="{FF2B5EF4-FFF2-40B4-BE49-F238E27FC236}">
                <a16:creationId xmlns:a16="http://schemas.microsoft.com/office/drawing/2014/main" xmlns="" id="{03CA880E-A155-41A2-B87D-21AC3CE3331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96" name="Rectangle 5">
              <a:extLst>
                <a:ext uri="{FF2B5EF4-FFF2-40B4-BE49-F238E27FC236}">
                  <a16:creationId xmlns:a16="http://schemas.microsoft.com/office/drawing/2014/main" xmlns="" id="{AD179668-A46F-4D4C-8C75-2F3B4B5787B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97" name="Freeform 6">
              <a:extLst>
                <a:ext uri="{FF2B5EF4-FFF2-40B4-BE49-F238E27FC236}">
                  <a16:creationId xmlns:a16="http://schemas.microsoft.com/office/drawing/2014/main" xmlns="" id="{0DB283C2-E19A-4A75-909F-450DB72DECD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8" name="Freeform 7">
              <a:extLst>
                <a:ext uri="{FF2B5EF4-FFF2-40B4-BE49-F238E27FC236}">
                  <a16:creationId xmlns:a16="http://schemas.microsoft.com/office/drawing/2014/main" xmlns="" id="{B674E08A-09B5-42AD-805C-43DAE1D0BE9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9" name="Freeform 8">
              <a:extLst>
                <a:ext uri="{FF2B5EF4-FFF2-40B4-BE49-F238E27FC236}">
                  <a16:creationId xmlns:a16="http://schemas.microsoft.com/office/drawing/2014/main" xmlns="" id="{248B903F-D11E-41B4-A6F7-5ACF56D76B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0" name="Freeform 9">
              <a:extLst>
                <a:ext uri="{FF2B5EF4-FFF2-40B4-BE49-F238E27FC236}">
                  <a16:creationId xmlns:a16="http://schemas.microsoft.com/office/drawing/2014/main" xmlns="" id="{68B65942-DED3-475B-B28D-839E15541C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1" name="Freeform 10">
              <a:extLst>
                <a:ext uri="{FF2B5EF4-FFF2-40B4-BE49-F238E27FC236}">
                  <a16:creationId xmlns:a16="http://schemas.microsoft.com/office/drawing/2014/main" xmlns="" id="{54C02C20-8E50-4D5F-9E89-7266186B10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2" name="Freeform 11">
              <a:extLst>
                <a:ext uri="{FF2B5EF4-FFF2-40B4-BE49-F238E27FC236}">
                  <a16:creationId xmlns:a16="http://schemas.microsoft.com/office/drawing/2014/main" xmlns="" id="{057C79DE-C22B-4732-B921-1EEF64DAD2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3" name="Freeform 12">
              <a:extLst>
                <a:ext uri="{FF2B5EF4-FFF2-40B4-BE49-F238E27FC236}">
                  <a16:creationId xmlns:a16="http://schemas.microsoft.com/office/drawing/2014/main" xmlns="" id="{21E55FE5-F856-4E6D-A505-4A5AA92FC2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4" name="Freeform 13">
              <a:extLst>
                <a:ext uri="{FF2B5EF4-FFF2-40B4-BE49-F238E27FC236}">
                  <a16:creationId xmlns:a16="http://schemas.microsoft.com/office/drawing/2014/main" xmlns="" id="{564ACC84-D8A2-43FB-AB43-D7A892AC83B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5" name="Freeform 14">
              <a:extLst>
                <a:ext uri="{FF2B5EF4-FFF2-40B4-BE49-F238E27FC236}">
                  <a16:creationId xmlns:a16="http://schemas.microsoft.com/office/drawing/2014/main" xmlns="" id="{33DE6074-A243-4841-8A21-41739E524B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6" name="Freeform 15">
              <a:extLst>
                <a:ext uri="{FF2B5EF4-FFF2-40B4-BE49-F238E27FC236}">
                  <a16:creationId xmlns:a16="http://schemas.microsoft.com/office/drawing/2014/main" xmlns="" id="{6AD73007-A6A4-498E-8AF9-C3F7D61DCDB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7" name="Line 16">
              <a:extLst>
                <a:ext uri="{FF2B5EF4-FFF2-40B4-BE49-F238E27FC236}">
                  <a16:creationId xmlns:a16="http://schemas.microsoft.com/office/drawing/2014/main" xmlns="" id="{541BFD40-70B0-48BA-9216-9C67411F450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8" name="Freeform 17">
              <a:extLst>
                <a:ext uri="{FF2B5EF4-FFF2-40B4-BE49-F238E27FC236}">
                  <a16:creationId xmlns:a16="http://schemas.microsoft.com/office/drawing/2014/main" xmlns="" id="{7DFC59A5-0E43-4308-8BFB-F505CFB549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9" name="Freeform 18">
              <a:extLst>
                <a:ext uri="{FF2B5EF4-FFF2-40B4-BE49-F238E27FC236}">
                  <a16:creationId xmlns:a16="http://schemas.microsoft.com/office/drawing/2014/main" xmlns="" id="{0852232F-7FE7-4B61-AC34-F29289DAC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0" name="Freeform 19">
              <a:extLst>
                <a:ext uri="{FF2B5EF4-FFF2-40B4-BE49-F238E27FC236}">
                  <a16:creationId xmlns:a16="http://schemas.microsoft.com/office/drawing/2014/main" xmlns="" id="{F2467A7F-F122-4464-A682-8C4DB1DA1E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1" name="Freeform 20">
              <a:extLst>
                <a:ext uri="{FF2B5EF4-FFF2-40B4-BE49-F238E27FC236}">
                  <a16:creationId xmlns:a16="http://schemas.microsoft.com/office/drawing/2014/main" xmlns="" id="{2178D569-0695-49D6-8261-1BF6E2E48F2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2" name="Rectangle 21">
              <a:extLst>
                <a:ext uri="{FF2B5EF4-FFF2-40B4-BE49-F238E27FC236}">
                  <a16:creationId xmlns:a16="http://schemas.microsoft.com/office/drawing/2014/main" xmlns="" id="{E289FFF1-2E96-4F4A-94D2-D1FED6AE8AA2}"/>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13" name="Freeform 22">
              <a:extLst>
                <a:ext uri="{FF2B5EF4-FFF2-40B4-BE49-F238E27FC236}">
                  <a16:creationId xmlns:a16="http://schemas.microsoft.com/office/drawing/2014/main" xmlns="" id="{F0509D92-D47A-49BC-899A-0C2AB53BC6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4" name="Freeform 23">
              <a:extLst>
                <a:ext uri="{FF2B5EF4-FFF2-40B4-BE49-F238E27FC236}">
                  <a16:creationId xmlns:a16="http://schemas.microsoft.com/office/drawing/2014/main" xmlns="" id="{606E419B-186B-4DA7-95FA-F921A2D3FC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5" name="Freeform 24">
              <a:extLst>
                <a:ext uri="{FF2B5EF4-FFF2-40B4-BE49-F238E27FC236}">
                  <a16:creationId xmlns:a16="http://schemas.microsoft.com/office/drawing/2014/main" xmlns="" id="{35DBBAC4-A0DC-44A6-A64F-3FF22BC30B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6" name="Freeform 25">
              <a:extLst>
                <a:ext uri="{FF2B5EF4-FFF2-40B4-BE49-F238E27FC236}">
                  <a16:creationId xmlns:a16="http://schemas.microsoft.com/office/drawing/2014/main" xmlns="" id="{45359546-A3CF-4560-869D-4C642B0F754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7" name="Freeform 26">
              <a:extLst>
                <a:ext uri="{FF2B5EF4-FFF2-40B4-BE49-F238E27FC236}">
                  <a16:creationId xmlns:a16="http://schemas.microsoft.com/office/drawing/2014/main" xmlns="" id="{A9D2DDA1-3EE0-4B5E-8107-6000BCB2B4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8" name="Freeform 27">
              <a:extLst>
                <a:ext uri="{FF2B5EF4-FFF2-40B4-BE49-F238E27FC236}">
                  <a16:creationId xmlns:a16="http://schemas.microsoft.com/office/drawing/2014/main" xmlns="" id="{6DA22C48-18EA-47BE-B75A-9594E025BE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9" name="Freeform 28">
              <a:extLst>
                <a:ext uri="{FF2B5EF4-FFF2-40B4-BE49-F238E27FC236}">
                  <a16:creationId xmlns:a16="http://schemas.microsoft.com/office/drawing/2014/main" xmlns="" id="{411A5F9B-C5BD-4FE0-BEE1-5FA9B82FB3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0" name="Freeform 29">
              <a:extLst>
                <a:ext uri="{FF2B5EF4-FFF2-40B4-BE49-F238E27FC236}">
                  <a16:creationId xmlns:a16="http://schemas.microsoft.com/office/drawing/2014/main" xmlns="" id="{AFFCFD60-FB34-408B-A2EA-311A1093D0E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1" name="Freeform 30">
              <a:extLst>
                <a:ext uri="{FF2B5EF4-FFF2-40B4-BE49-F238E27FC236}">
                  <a16:creationId xmlns:a16="http://schemas.microsoft.com/office/drawing/2014/main" xmlns="" id="{72B9EBCA-3EF6-4296-80E0-CD849B27ED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2" name="Freeform 31">
              <a:extLst>
                <a:ext uri="{FF2B5EF4-FFF2-40B4-BE49-F238E27FC236}">
                  <a16:creationId xmlns:a16="http://schemas.microsoft.com/office/drawing/2014/main" xmlns="" id="{CC021197-0DB7-42B6-93BB-32252A93738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p:txBody>
          <a:bodyPr>
            <a:normAutofit/>
          </a:bodyPr>
          <a:lstStyle/>
          <a:p>
            <a:r>
              <a:rPr lang="en-US" sz="3200" dirty="0" smtClean="0"/>
              <a:t>Results of the Optimization</a:t>
            </a:r>
            <a:endParaRPr lang="en-US" sz="3300" dirty="0">
              <a:solidFill>
                <a:srgbClr val="FFFFFF"/>
              </a:solidFill>
            </a:endParaRPr>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212831" y="1583280"/>
            <a:ext cx="5891213" cy="3932739"/>
          </a:xfrm>
        </p:spPr>
      </p:pic>
      <p:sp>
        <p:nvSpPr>
          <p:cNvPr id="3" name="Slide Number Placeholder 2"/>
          <p:cNvSpPr>
            <a:spLocks noGrp="1"/>
          </p:cNvSpPr>
          <p:nvPr>
            <p:ph type="sldNum" sz="quarter" idx="12"/>
          </p:nvPr>
        </p:nvSpPr>
        <p:spPr/>
        <p:txBody>
          <a:bodyPr/>
          <a:lstStyle/>
          <a:p>
            <a:fld id="{6D22F896-40B5-4ADD-8801-0D06FADFA095}" type="slidenum">
              <a:rPr lang="en-US" smtClean="0"/>
              <a:t>23</a:t>
            </a:fld>
            <a:endParaRPr lang="en-US" dirty="0"/>
          </a:p>
        </p:txBody>
      </p:sp>
      <p:pic>
        <p:nvPicPr>
          <p:cNvPr id="9" name="Content Placeholder 8"/>
          <p:cNvPicPr>
            <a:picLocks noGrp="1" noChangeAspect="1"/>
          </p:cNvPicPr>
          <p:nvPr>
            <p:ph sz="quarter" idx="13"/>
          </p:nvPr>
        </p:nvPicPr>
        <p:blipFill>
          <a:blip r:embed="rId5">
            <a:extLst>
              <a:ext uri="{28A0092B-C50C-407E-A947-70E740481C1C}">
                <a14:useLocalDpi xmlns:a14="http://schemas.microsoft.com/office/drawing/2010/main" val="0"/>
              </a:ext>
            </a:extLst>
          </a:blip>
          <a:stretch>
            <a:fillRect/>
          </a:stretch>
        </p:blipFill>
        <p:spPr>
          <a:xfrm>
            <a:off x="1141942" y="2858820"/>
            <a:ext cx="3860800" cy="2324636"/>
          </a:xfrm>
        </p:spPr>
      </p:pic>
      <p:grpSp>
        <p:nvGrpSpPr>
          <p:cNvPr id="126" name="Group 125">
            <a:extLst>
              <a:ext uri="{FF2B5EF4-FFF2-40B4-BE49-F238E27FC236}">
                <a16:creationId xmlns:a16="http://schemas.microsoft.com/office/drawing/2014/main" xmlns="" id="{A847D4E2-EA7B-40EF-8062-D1FAF838F65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xmlns="" id="{F1549F3B-53A1-4D15-8E8E-4297D91B8D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8" name="Freeform 33">
              <a:extLst>
                <a:ext uri="{FF2B5EF4-FFF2-40B4-BE49-F238E27FC236}">
                  <a16:creationId xmlns:a16="http://schemas.microsoft.com/office/drawing/2014/main" xmlns="" id="{841347B2-F767-433C-946A-1B19B4C40EB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9" name="Freeform 34">
              <a:extLst>
                <a:ext uri="{FF2B5EF4-FFF2-40B4-BE49-F238E27FC236}">
                  <a16:creationId xmlns:a16="http://schemas.microsoft.com/office/drawing/2014/main" xmlns="" id="{B34A4847-B6CA-4001-8EB1-33B3854A44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0" name="Freeform 35">
              <a:extLst>
                <a:ext uri="{FF2B5EF4-FFF2-40B4-BE49-F238E27FC236}">
                  <a16:creationId xmlns:a16="http://schemas.microsoft.com/office/drawing/2014/main" xmlns="" id="{EF334B32-D0A0-45DE-99CB-37A3E56ECE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1" name="Freeform 36">
              <a:extLst>
                <a:ext uri="{FF2B5EF4-FFF2-40B4-BE49-F238E27FC236}">
                  <a16:creationId xmlns:a16="http://schemas.microsoft.com/office/drawing/2014/main" xmlns="" id="{5D1098DF-5812-4A6F-A4B7-AFEBEDA983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2" name="Freeform 37">
              <a:extLst>
                <a:ext uri="{FF2B5EF4-FFF2-40B4-BE49-F238E27FC236}">
                  <a16:creationId xmlns:a16="http://schemas.microsoft.com/office/drawing/2014/main" xmlns="" id="{2A72CC5D-2EA1-4ABD-B694-045401D7F2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3" name="Freeform 38">
              <a:extLst>
                <a:ext uri="{FF2B5EF4-FFF2-40B4-BE49-F238E27FC236}">
                  <a16:creationId xmlns:a16="http://schemas.microsoft.com/office/drawing/2014/main" xmlns="" id="{47B8C57D-403F-4D5B-9724-24276E99B44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4" name="Freeform 39">
              <a:extLst>
                <a:ext uri="{FF2B5EF4-FFF2-40B4-BE49-F238E27FC236}">
                  <a16:creationId xmlns:a16="http://schemas.microsoft.com/office/drawing/2014/main" xmlns="" id="{4890E5D3-F793-4B6A-AA8F-1F6C03BD1B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5" name="Freeform 40">
              <a:extLst>
                <a:ext uri="{FF2B5EF4-FFF2-40B4-BE49-F238E27FC236}">
                  <a16:creationId xmlns:a16="http://schemas.microsoft.com/office/drawing/2014/main" xmlns="" id="{68A2FE4A-346D-4EA5-B377-EED4515161C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6" name="Rectangle 41">
              <a:extLst>
                <a:ext uri="{FF2B5EF4-FFF2-40B4-BE49-F238E27FC236}">
                  <a16:creationId xmlns:a16="http://schemas.microsoft.com/office/drawing/2014/main" xmlns="" id="{2F12D5D5-9BB1-4D89-B5B4-8F8353825B7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grpSp>
    </p:spTree>
    <p:extLst>
      <p:ext uri="{BB962C8B-B14F-4D97-AF65-F5344CB8AC3E}">
        <p14:creationId xmlns:p14="http://schemas.microsoft.com/office/powerpoint/2010/main" val="38325590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xmlns="" id="{5BE62A68-92FB-4DA6-B1D6-FA043544A9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93" name="Picture 2">
            <a:extLst>
              <a:ext uri="{FF2B5EF4-FFF2-40B4-BE49-F238E27FC236}">
                <a16:creationId xmlns:a16="http://schemas.microsoft.com/office/drawing/2014/main" xmlns="" id="{10A6DFCC-5864-48A7-8196-CBCF038BB88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cstate="email">
            <a:alphaModFix amt="30000"/>
            <a:extLst>
              <a:ext uri="{28A0092B-C50C-407E-A947-70E740481C1C}">
                <a14:useLocalDpi xmlns:a14="http://schemas.microsoft.com/office/drawing/2010/main"/>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95" name="Group 94">
            <a:extLst>
              <a:ext uri="{FF2B5EF4-FFF2-40B4-BE49-F238E27FC236}">
                <a16:creationId xmlns:a16="http://schemas.microsoft.com/office/drawing/2014/main" xmlns="" id="{03CA880E-A155-41A2-B87D-21AC3CE3331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96" name="Rectangle 5">
              <a:extLst>
                <a:ext uri="{FF2B5EF4-FFF2-40B4-BE49-F238E27FC236}">
                  <a16:creationId xmlns:a16="http://schemas.microsoft.com/office/drawing/2014/main" xmlns="" id="{AD179668-A46F-4D4C-8C75-2F3B4B5787B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97" name="Freeform 6">
              <a:extLst>
                <a:ext uri="{FF2B5EF4-FFF2-40B4-BE49-F238E27FC236}">
                  <a16:creationId xmlns:a16="http://schemas.microsoft.com/office/drawing/2014/main" xmlns="" id="{0DB283C2-E19A-4A75-909F-450DB72DECD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8" name="Freeform 7">
              <a:extLst>
                <a:ext uri="{FF2B5EF4-FFF2-40B4-BE49-F238E27FC236}">
                  <a16:creationId xmlns:a16="http://schemas.microsoft.com/office/drawing/2014/main" xmlns="" id="{B674E08A-09B5-42AD-805C-43DAE1D0BE9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9" name="Freeform 8">
              <a:extLst>
                <a:ext uri="{FF2B5EF4-FFF2-40B4-BE49-F238E27FC236}">
                  <a16:creationId xmlns:a16="http://schemas.microsoft.com/office/drawing/2014/main" xmlns="" id="{248B903F-D11E-41B4-A6F7-5ACF56D76B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0" name="Freeform 9">
              <a:extLst>
                <a:ext uri="{FF2B5EF4-FFF2-40B4-BE49-F238E27FC236}">
                  <a16:creationId xmlns:a16="http://schemas.microsoft.com/office/drawing/2014/main" xmlns="" id="{68B65942-DED3-475B-B28D-839E15541C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1" name="Freeform 10">
              <a:extLst>
                <a:ext uri="{FF2B5EF4-FFF2-40B4-BE49-F238E27FC236}">
                  <a16:creationId xmlns:a16="http://schemas.microsoft.com/office/drawing/2014/main" xmlns="" id="{54C02C20-8E50-4D5F-9E89-7266186B10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2" name="Freeform 11">
              <a:extLst>
                <a:ext uri="{FF2B5EF4-FFF2-40B4-BE49-F238E27FC236}">
                  <a16:creationId xmlns:a16="http://schemas.microsoft.com/office/drawing/2014/main" xmlns="" id="{057C79DE-C22B-4732-B921-1EEF64DAD2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3" name="Freeform 12">
              <a:extLst>
                <a:ext uri="{FF2B5EF4-FFF2-40B4-BE49-F238E27FC236}">
                  <a16:creationId xmlns:a16="http://schemas.microsoft.com/office/drawing/2014/main" xmlns="" id="{21E55FE5-F856-4E6D-A505-4A5AA92FC2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4" name="Freeform 13">
              <a:extLst>
                <a:ext uri="{FF2B5EF4-FFF2-40B4-BE49-F238E27FC236}">
                  <a16:creationId xmlns:a16="http://schemas.microsoft.com/office/drawing/2014/main" xmlns="" id="{564ACC84-D8A2-43FB-AB43-D7A892AC83B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5" name="Freeform 14">
              <a:extLst>
                <a:ext uri="{FF2B5EF4-FFF2-40B4-BE49-F238E27FC236}">
                  <a16:creationId xmlns:a16="http://schemas.microsoft.com/office/drawing/2014/main" xmlns="" id="{33DE6074-A243-4841-8A21-41739E524B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6" name="Freeform 15">
              <a:extLst>
                <a:ext uri="{FF2B5EF4-FFF2-40B4-BE49-F238E27FC236}">
                  <a16:creationId xmlns:a16="http://schemas.microsoft.com/office/drawing/2014/main" xmlns="" id="{6AD73007-A6A4-498E-8AF9-C3F7D61DCDB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7" name="Line 16">
              <a:extLst>
                <a:ext uri="{FF2B5EF4-FFF2-40B4-BE49-F238E27FC236}">
                  <a16:creationId xmlns:a16="http://schemas.microsoft.com/office/drawing/2014/main" xmlns="" id="{541BFD40-70B0-48BA-9216-9C67411F450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8" name="Freeform 17">
              <a:extLst>
                <a:ext uri="{FF2B5EF4-FFF2-40B4-BE49-F238E27FC236}">
                  <a16:creationId xmlns:a16="http://schemas.microsoft.com/office/drawing/2014/main" xmlns="" id="{7DFC59A5-0E43-4308-8BFB-F505CFB549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9" name="Freeform 18">
              <a:extLst>
                <a:ext uri="{FF2B5EF4-FFF2-40B4-BE49-F238E27FC236}">
                  <a16:creationId xmlns:a16="http://schemas.microsoft.com/office/drawing/2014/main" xmlns="" id="{0852232F-7FE7-4B61-AC34-F29289DAC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0" name="Freeform 19">
              <a:extLst>
                <a:ext uri="{FF2B5EF4-FFF2-40B4-BE49-F238E27FC236}">
                  <a16:creationId xmlns:a16="http://schemas.microsoft.com/office/drawing/2014/main" xmlns="" id="{F2467A7F-F122-4464-A682-8C4DB1DA1E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1" name="Freeform 20">
              <a:extLst>
                <a:ext uri="{FF2B5EF4-FFF2-40B4-BE49-F238E27FC236}">
                  <a16:creationId xmlns:a16="http://schemas.microsoft.com/office/drawing/2014/main" xmlns="" id="{2178D569-0695-49D6-8261-1BF6E2E48F2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2" name="Rectangle 21">
              <a:extLst>
                <a:ext uri="{FF2B5EF4-FFF2-40B4-BE49-F238E27FC236}">
                  <a16:creationId xmlns:a16="http://schemas.microsoft.com/office/drawing/2014/main" xmlns="" id="{E289FFF1-2E96-4F4A-94D2-D1FED6AE8AA2}"/>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13" name="Freeform 22">
              <a:extLst>
                <a:ext uri="{FF2B5EF4-FFF2-40B4-BE49-F238E27FC236}">
                  <a16:creationId xmlns:a16="http://schemas.microsoft.com/office/drawing/2014/main" xmlns="" id="{F0509D92-D47A-49BC-899A-0C2AB53BC6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4" name="Freeform 23">
              <a:extLst>
                <a:ext uri="{FF2B5EF4-FFF2-40B4-BE49-F238E27FC236}">
                  <a16:creationId xmlns:a16="http://schemas.microsoft.com/office/drawing/2014/main" xmlns="" id="{606E419B-186B-4DA7-95FA-F921A2D3FC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5" name="Freeform 24">
              <a:extLst>
                <a:ext uri="{FF2B5EF4-FFF2-40B4-BE49-F238E27FC236}">
                  <a16:creationId xmlns:a16="http://schemas.microsoft.com/office/drawing/2014/main" xmlns="" id="{35DBBAC4-A0DC-44A6-A64F-3FF22BC30B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6" name="Freeform 25">
              <a:extLst>
                <a:ext uri="{FF2B5EF4-FFF2-40B4-BE49-F238E27FC236}">
                  <a16:creationId xmlns:a16="http://schemas.microsoft.com/office/drawing/2014/main" xmlns="" id="{45359546-A3CF-4560-869D-4C642B0F754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7" name="Freeform 26">
              <a:extLst>
                <a:ext uri="{FF2B5EF4-FFF2-40B4-BE49-F238E27FC236}">
                  <a16:creationId xmlns:a16="http://schemas.microsoft.com/office/drawing/2014/main" xmlns="" id="{A9D2DDA1-3EE0-4B5E-8107-6000BCB2B4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8" name="Freeform 27">
              <a:extLst>
                <a:ext uri="{FF2B5EF4-FFF2-40B4-BE49-F238E27FC236}">
                  <a16:creationId xmlns:a16="http://schemas.microsoft.com/office/drawing/2014/main" xmlns="" id="{6DA22C48-18EA-47BE-B75A-9594E025BE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9" name="Freeform 28">
              <a:extLst>
                <a:ext uri="{FF2B5EF4-FFF2-40B4-BE49-F238E27FC236}">
                  <a16:creationId xmlns:a16="http://schemas.microsoft.com/office/drawing/2014/main" xmlns="" id="{411A5F9B-C5BD-4FE0-BEE1-5FA9B82FB3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0" name="Freeform 29">
              <a:extLst>
                <a:ext uri="{FF2B5EF4-FFF2-40B4-BE49-F238E27FC236}">
                  <a16:creationId xmlns:a16="http://schemas.microsoft.com/office/drawing/2014/main" xmlns="" id="{AFFCFD60-FB34-408B-A2EA-311A1093D0E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1" name="Freeform 30">
              <a:extLst>
                <a:ext uri="{FF2B5EF4-FFF2-40B4-BE49-F238E27FC236}">
                  <a16:creationId xmlns:a16="http://schemas.microsoft.com/office/drawing/2014/main" xmlns="" id="{72B9EBCA-3EF6-4296-80E0-CD849B27ED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2" name="Freeform 31">
              <a:extLst>
                <a:ext uri="{FF2B5EF4-FFF2-40B4-BE49-F238E27FC236}">
                  <a16:creationId xmlns:a16="http://schemas.microsoft.com/office/drawing/2014/main" xmlns="" id="{CC021197-0DB7-42B6-93BB-32252A93738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p:txBody>
          <a:bodyPr>
            <a:normAutofit/>
          </a:bodyPr>
          <a:lstStyle/>
          <a:p>
            <a:r>
              <a:rPr lang="en-US" sz="3200" dirty="0" smtClean="0"/>
              <a:t>Results of the Optimization</a:t>
            </a:r>
            <a:endParaRPr lang="en-US" sz="3300" dirty="0">
              <a:solidFill>
                <a:srgbClr val="FFFFFF"/>
              </a:solidFill>
            </a:endParaRPr>
          </a:p>
        </p:txBody>
      </p:sp>
      <p:sp>
        <p:nvSpPr>
          <p:cNvPr id="3" name="Slide Number Placeholder 2"/>
          <p:cNvSpPr>
            <a:spLocks noGrp="1"/>
          </p:cNvSpPr>
          <p:nvPr>
            <p:ph type="sldNum" sz="quarter" idx="12"/>
          </p:nvPr>
        </p:nvSpPr>
        <p:spPr/>
        <p:txBody>
          <a:bodyPr/>
          <a:lstStyle/>
          <a:p>
            <a:fld id="{6D22F896-40B5-4ADD-8801-0D06FADFA095}" type="slidenum">
              <a:rPr lang="en-US" smtClean="0"/>
              <a:t>24</a:t>
            </a:fld>
            <a:endParaRPr lang="en-US" dirty="0"/>
          </a:p>
        </p:txBody>
      </p:sp>
      <p:grpSp>
        <p:nvGrpSpPr>
          <p:cNvPr id="126" name="Group 125">
            <a:extLst>
              <a:ext uri="{FF2B5EF4-FFF2-40B4-BE49-F238E27FC236}">
                <a16:creationId xmlns:a16="http://schemas.microsoft.com/office/drawing/2014/main" xmlns="" id="{A847D4E2-EA7B-40EF-8062-D1FAF838F65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xmlns="" id="{F1549F3B-53A1-4D15-8E8E-4297D91B8D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8" name="Freeform 33">
              <a:extLst>
                <a:ext uri="{FF2B5EF4-FFF2-40B4-BE49-F238E27FC236}">
                  <a16:creationId xmlns:a16="http://schemas.microsoft.com/office/drawing/2014/main" xmlns="" id="{841347B2-F767-433C-946A-1B19B4C40EB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9" name="Freeform 34">
              <a:extLst>
                <a:ext uri="{FF2B5EF4-FFF2-40B4-BE49-F238E27FC236}">
                  <a16:creationId xmlns:a16="http://schemas.microsoft.com/office/drawing/2014/main" xmlns="" id="{B34A4847-B6CA-4001-8EB1-33B3854A44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0" name="Freeform 35">
              <a:extLst>
                <a:ext uri="{FF2B5EF4-FFF2-40B4-BE49-F238E27FC236}">
                  <a16:creationId xmlns:a16="http://schemas.microsoft.com/office/drawing/2014/main" xmlns="" id="{EF334B32-D0A0-45DE-99CB-37A3E56ECE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1" name="Freeform 36">
              <a:extLst>
                <a:ext uri="{FF2B5EF4-FFF2-40B4-BE49-F238E27FC236}">
                  <a16:creationId xmlns:a16="http://schemas.microsoft.com/office/drawing/2014/main" xmlns="" id="{5D1098DF-5812-4A6F-A4B7-AFEBEDA983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2" name="Freeform 37">
              <a:extLst>
                <a:ext uri="{FF2B5EF4-FFF2-40B4-BE49-F238E27FC236}">
                  <a16:creationId xmlns:a16="http://schemas.microsoft.com/office/drawing/2014/main" xmlns="" id="{2A72CC5D-2EA1-4ABD-B694-045401D7F2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3" name="Freeform 38">
              <a:extLst>
                <a:ext uri="{FF2B5EF4-FFF2-40B4-BE49-F238E27FC236}">
                  <a16:creationId xmlns:a16="http://schemas.microsoft.com/office/drawing/2014/main" xmlns="" id="{47B8C57D-403F-4D5B-9724-24276E99B44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4" name="Freeform 39">
              <a:extLst>
                <a:ext uri="{FF2B5EF4-FFF2-40B4-BE49-F238E27FC236}">
                  <a16:creationId xmlns:a16="http://schemas.microsoft.com/office/drawing/2014/main" xmlns="" id="{4890E5D3-F793-4B6A-AA8F-1F6C03BD1B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5" name="Freeform 40">
              <a:extLst>
                <a:ext uri="{FF2B5EF4-FFF2-40B4-BE49-F238E27FC236}">
                  <a16:creationId xmlns:a16="http://schemas.microsoft.com/office/drawing/2014/main" xmlns="" id="{68A2FE4A-346D-4EA5-B377-EED4515161C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6" name="Rectangle 41">
              <a:extLst>
                <a:ext uri="{FF2B5EF4-FFF2-40B4-BE49-F238E27FC236}">
                  <a16:creationId xmlns:a16="http://schemas.microsoft.com/office/drawing/2014/main" xmlns="" id="{2F12D5D5-9BB1-4D89-B5B4-8F8353825B7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grpSp>
      <p:pic>
        <p:nvPicPr>
          <p:cNvPr id="7" name="Content Placeholder 6"/>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748779" y="1694657"/>
            <a:ext cx="5244963" cy="4060825"/>
          </a:xfrm>
        </p:spPr>
      </p:pic>
      <p:pic>
        <p:nvPicPr>
          <p:cNvPr id="8" name="Content Placeholder 7"/>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6091693" y="1679096"/>
            <a:ext cx="5244964" cy="4091946"/>
          </a:xfrm>
        </p:spPr>
      </p:pic>
    </p:spTree>
    <p:extLst>
      <p:ext uri="{BB962C8B-B14F-4D97-AF65-F5344CB8AC3E}">
        <p14:creationId xmlns:p14="http://schemas.microsoft.com/office/powerpoint/2010/main" val="11427023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a:xfrm>
            <a:off x="7712760" y="3972391"/>
            <a:ext cx="3084891" cy="1478570"/>
          </a:xfrm>
        </p:spPr>
        <p:txBody>
          <a:bodyPr>
            <a:normAutofit/>
          </a:bodyPr>
          <a:lstStyle/>
          <a:p>
            <a:r>
              <a:rPr lang="en-US" sz="3200" dirty="0" smtClean="0"/>
              <a:t>Conclusion and future work</a:t>
            </a:r>
            <a:endParaRPr lang="en-US" sz="3200" dirty="0"/>
          </a:p>
        </p:txBody>
      </p:sp>
      <p:pic>
        <p:nvPicPr>
          <p:cNvPr id="10" name="Content Placeholder 6">
            <a:extLst>
              <a:ext uri="{FF2B5EF4-FFF2-40B4-BE49-F238E27FC236}">
                <a16:creationId xmlns:a16="http://schemas.microsoft.com/office/drawing/2014/main" xmlns="" id="{38616497-6A2B-4863-A3DD-A2D0AF074897}"/>
              </a:ext>
            </a:extLst>
          </p:cNvPr>
          <p:cNvPicPr>
            <a:picLocks noChangeAspect="1"/>
          </p:cNvPicPr>
          <p:nvPr/>
        </p:nvPicPr>
        <p:blipFill rotWithShape="1">
          <a:blip r:embed="rId3">
            <a:extLst>
              <a:ext uri="{28A0092B-C50C-407E-A947-70E740481C1C}">
                <a14:useLocalDpi xmlns:a14="http://schemas.microsoft.com/office/drawing/2010/main" val="0"/>
              </a:ext>
            </a:extLst>
          </a:blip>
          <a:srcRect l="35049" r="18116"/>
          <a:stretch/>
        </p:blipFill>
        <p:spPr>
          <a:xfrm>
            <a:off x="8388" y="11907"/>
            <a:ext cx="7292839" cy="6848476"/>
          </a:xfrm>
          <a:prstGeom prst="rect">
            <a:avLst/>
          </a:prstGeom>
        </p:spPr>
      </p:pic>
      <p:grpSp>
        <p:nvGrpSpPr>
          <p:cNvPr id="341" name="Group 283">
            <a:extLst>
              <a:ext uri="{FF2B5EF4-FFF2-40B4-BE49-F238E27FC236}">
                <a16:creationId xmlns:a16="http://schemas.microsoft.com/office/drawing/2014/main" xmlns="" id="{A2E1FE48-FA7B-4262-B922-041542931DD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2305051" cy="6858001"/>
            <a:chOff x="0" y="0"/>
            <a:chExt cx="2305051" cy="6858001"/>
          </a:xfrm>
          <a:solidFill>
            <a:schemeClr val="tx1">
              <a:alpha val="70000"/>
            </a:schemeClr>
          </a:solidFill>
          <a:effectLst/>
        </p:grpSpPr>
        <p:sp>
          <p:nvSpPr>
            <p:cNvPr id="285" name="Rectangle 284">
              <a:extLst>
                <a:ext uri="{FF2B5EF4-FFF2-40B4-BE49-F238E27FC236}">
                  <a16:creationId xmlns:a16="http://schemas.microsoft.com/office/drawing/2014/main" xmlns="" id="{F2E644B1-8F72-4AC4-89F1-EB3A027341E5}"/>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86" name="Freeform 6">
              <a:extLst>
                <a:ext uri="{FF2B5EF4-FFF2-40B4-BE49-F238E27FC236}">
                  <a16:creationId xmlns:a16="http://schemas.microsoft.com/office/drawing/2014/main" xmlns="" id="{1781B8E8-8A26-4FFB-BE0C-7C0C644F7C5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7" name="Freeform 7">
              <a:extLst>
                <a:ext uri="{FF2B5EF4-FFF2-40B4-BE49-F238E27FC236}">
                  <a16:creationId xmlns:a16="http://schemas.microsoft.com/office/drawing/2014/main" xmlns="" id="{4109D997-E9DF-4429-A643-3E691E2B706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8" name="Rectangle 287">
              <a:extLst>
                <a:ext uri="{FF2B5EF4-FFF2-40B4-BE49-F238E27FC236}">
                  <a16:creationId xmlns:a16="http://schemas.microsoft.com/office/drawing/2014/main" xmlns="" id="{B392695A-F131-4C51-B689-3F4D5B1A2F1D}"/>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89" name="Freeform 9">
              <a:extLst>
                <a:ext uri="{FF2B5EF4-FFF2-40B4-BE49-F238E27FC236}">
                  <a16:creationId xmlns:a16="http://schemas.microsoft.com/office/drawing/2014/main" xmlns="" id="{8218EC3E-07D0-417A-B0A8-057F825EF79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0" name="Freeform 10">
              <a:extLst>
                <a:ext uri="{FF2B5EF4-FFF2-40B4-BE49-F238E27FC236}">
                  <a16:creationId xmlns:a16="http://schemas.microsoft.com/office/drawing/2014/main" xmlns="" id="{B036399E-7675-47B6-A645-242946879E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1" name="Freeform 11">
              <a:extLst>
                <a:ext uri="{FF2B5EF4-FFF2-40B4-BE49-F238E27FC236}">
                  <a16:creationId xmlns:a16="http://schemas.microsoft.com/office/drawing/2014/main" xmlns="" id="{C44A0438-B8A4-43B3-B17C-B919FCD92C2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2" name="Freeform 12">
              <a:extLst>
                <a:ext uri="{FF2B5EF4-FFF2-40B4-BE49-F238E27FC236}">
                  <a16:creationId xmlns:a16="http://schemas.microsoft.com/office/drawing/2014/main" xmlns="" id="{ABC7257F-6F64-4B81-BDA7-7C232BCBA26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3" name="Freeform 13">
              <a:extLst>
                <a:ext uri="{FF2B5EF4-FFF2-40B4-BE49-F238E27FC236}">
                  <a16:creationId xmlns:a16="http://schemas.microsoft.com/office/drawing/2014/main" xmlns="" id="{72DD7E92-F033-480C-A220-63CE422C3A1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4" name="Freeform 14">
              <a:extLst>
                <a:ext uri="{FF2B5EF4-FFF2-40B4-BE49-F238E27FC236}">
                  <a16:creationId xmlns:a16="http://schemas.microsoft.com/office/drawing/2014/main" xmlns="" id="{444A9AC9-463E-45E7-A818-13F664F7C0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5" name="Freeform 15">
              <a:extLst>
                <a:ext uri="{FF2B5EF4-FFF2-40B4-BE49-F238E27FC236}">
                  <a16:creationId xmlns:a16="http://schemas.microsoft.com/office/drawing/2014/main" xmlns="" id="{6CCE9BBE-5DE3-4991-80CA-DFEB928673D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6" name="Freeform 16">
              <a:extLst>
                <a:ext uri="{FF2B5EF4-FFF2-40B4-BE49-F238E27FC236}">
                  <a16:creationId xmlns:a16="http://schemas.microsoft.com/office/drawing/2014/main" xmlns="" id="{3180F6DF-A13F-491C-BF97-B206E3E7B90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7" name="Freeform 17">
              <a:extLst>
                <a:ext uri="{FF2B5EF4-FFF2-40B4-BE49-F238E27FC236}">
                  <a16:creationId xmlns:a16="http://schemas.microsoft.com/office/drawing/2014/main" xmlns="" id="{CAD0E44C-73C8-42BB-ADA8-2BA6B308249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8" name="Freeform 18">
              <a:extLst>
                <a:ext uri="{FF2B5EF4-FFF2-40B4-BE49-F238E27FC236}">
                  <a16:creationId xmlns:a16="http://schemas.microsoft.com/office/drawing/2014/main" xmlns="" id="{436EC43E-A70D-4E5C-B275-35CA8E93C1B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9" name="Freeform 19">
              <a:extLst>
                <a:ext uri="{FF2B5EF4-FFF2-40B4-BE49-F238E27FC236}">
                  <a16:creationId xmlns:a16="http://schemas.microsoft.com/office/drawing/2014/main" xmlns="" id="{ADE7E5B6-2E2A-4F56-9E90-F8613E6D10F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0" name="Freeform 20">
              <a:extLst>
                <a:ext uri="{FF2B5EF4-FFF2-40B4-BE49-F238E27FC236}">
                  <a16:creationId xmlns:a16="http://schemas.microsoft.com/office/drawing/2014/main" xmlns="" id="{86B9E49B-AE8D-47E0-BACC-A6D0AC3AB23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1" name="Freeform 21">
              <a:extLst>
                <a:ext uri="{FF2B5EF4-FFF2-40B4-BE49-F238E27FC236}">
                  <a16:creationId xmlns:a16="http://schemas.microsoft.com/office/drawing/2014/main" xmlns="" id="{2EB961AF-CD61-41BA-B0B2-0741A5ED644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2" name="Freeform 22">
              <a:extLst>
                <a:ext uri="{FF2B5EF4-FFF2-40B4-BE49-F238E27FC236}">
                  <a16:creationId xmlns:a16="http://schemas.microsoft.com/office/drawing/2014/main" xmlns="" id="{DC42BDA1-810A-4135-B3B1-B3161D372A3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3" name="Freeform 23">
              <a:extLst>
                <a:ext uri="{FF2B5EF4-FFF2-40B4-BE49-F238E27FC236}">
                  <a16:creationId xmlns:a16="http://schemas.microsoft.com/office/drawing/2014/main" xmlns="" id="{FA51FCA8-FCF4-4116-8CB2-5C539E37F44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4" name="Freeform 24">
              <a:extLst>
                <a:ext uri="{FF2B5EF4-FFF2-40B4-BE49-F238E27FC236}">
                  <a16:creationId xmlns:a16="http://schemas.microsoft.com/office/drawing/2014/main" xmlns="" id="{F2850A10-CDBC-462A-8CB7-02587468344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5" name="Freeform 25">
              <a:extLst>
                <a:ext uri="{FF2B5EF4-FFF2-40B4-BE49-F238E27FC236}">
                  <a16:creationId xmlns:a16="http://schemas.microsoft.com/office/drawing/2014/main" xmlns="" id="{738A37B9-77C2-4464-BF1F-2AF25A0D298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6" name="Freeform 26">
              <a:extLst>
                <a:ext uri="{FF2B5EF4-FFF2-40B4-BE49-F238E27FC236}">
                  <a16:creationId xmlns:a16="http://schemas.microsoft.com/office/drawing/2014/main" xmlns="" id="{89026C8B-A162-4523-A51B-9F1200BC603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7" name="Freeform 27">
              <a:extLst>
                <a:ext uri="{FF2B5EF4-FFF2-40B4-BE49-F238E27FC236}">
                  <a16:creationId xmlns:a16="http://schemas.microsoft.com/office/drawing/2014/main" xmlns="" id="{5B76BC40-1FA2-477D-B2C2-4763577DB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8" name="Freeform 28">
              <a:extLst>
                <a:ext uri="{FF2B5EF4-FFF2-40B4-BE49-F238E27FC236}">
                  <a16:creationId xmlns:a16="http://schemas.microsoft.com/office/drawing/2014/main" xmlns="" id="{6BC68EAA-2809-4AE4-80C1-2555CEF73DF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9" name="Freeform 29">
              <a:extLst>
                <a:ext uri="{FF2B5EF4-FFF2-40B4-BE49-F238E27FC236}">
                  <a16:creationId xmlns:a16="http://schemas.microsoft.com/office/drawing/2014/main" xmlns="" id="{FE709D1B-0541-4414-9E87-CF7D6918C14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0" name="Freeform 30">
              <a:extLst>
                <a:ext uri="{FF2B5EF4-FFF2-40B4-BE49-F238E27FC236}">
                  <a16:creationId xmlns:a16="http://schemas.microsoft.com/office/drawing/2014/main" xmlns="" id="{33BCB888-11B8-4D01-BCDA-59BBA28DCE0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1" name="Freeform 31">
              <a:extLst>
                <a:ext uri="{FF2B5EF4-FFF2-40B4-BE49-F238E27FC236}">
                  <a16:creationId xmlns:a16="http://schemas.microsoft.com/office/drawing/2014/main" xmlns="" id="{28E5CE3E-C11A-4CF7-82BF-37D1221D4E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2" name="Freeform 32">
              <a:extLst>
                <a:ext uri="{FF2B5EF4-FFF2-40B4-BE49-F238E27FC236}">
                  <a16:creationId xmlns:a16="http://schemas.microsoft.com/office/drawing/2014/main" xmlns="" id="{55284FC3-21FB-4FA7-B695-2D6A9CEF73E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3" name="Rectangle 312">
              <a:extLst>
                <a:ext uri="{FF2B5EF4-FFF2-40B4-BE49-F238E27FC236}">
                  <a16:creationId xmlns:a16="http://schemas.microsoft.com/office/drawing/2014/main" xmlns="" id="{13DA6B78-00DE-4E55-9124-EFD72519BB99}"/>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14" name="Freeform 34">
              <a:extLst>
                <a:ext uri="{FF2B5EF4-FFF2-40B4-BE49-F238E27FC236}">
                  <a16:creationId xmlns:a16="http://schemas.microsoft.com/office/drawing/2014/main" xmlns="" id="{D4602B0F-2844-48BE-9B4A-0366AC90450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5" name="Freeform 35">
              <a:extLst>
                <a:ext uri="{FF2B5EF4-FFF2-40B4-BE49-F238E27FC236}">
                  <a16:creationId xmlns:a16="http://schemas.microsoft.com/office/drawing/2014/main" xmlns="" id="{E31E05BB-6004-474D-9900-D990378FD3F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6" name="Freeform 36">
              <a:extLst>
                <a:ext uri="{FF2B5EF4-FFF2-40B4-BE49-F238E27FC236}">
                  <a16:creationId xmlns:a16="http://schemas.microsoft.com/office/drawing/2014/main" xmlns="" id="{00BD01ED-F65D-4601-A77D-508E960E09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7" name="Freeform 37">
              <a:extLst>
                <a:ext uri="{FF2B5EF4-FFF2-40B4-BE49-F238E27FC236}">
                  <a16:creationId xmlns:a16="http://schemas.microsoft.com/office/drawing/2014/main" xmlns="" id="{FD307CAE-789C-4E80-B6F1-9858A3ABA3F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8" name="Freeform 38">
              <a:extLst>
                <a:ext uri="{FF2B5EF4-FFF2-40B4-BE49-F238E27FC236}">
                  <a16:creationId xmlns:a16="http://schemas.microsoft.com/office/drawing/2014/main" xmlns="" id="{94B97B29-709E-4E24-B2FA-EF84AA12D2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9" name="Freeform 39">
              <a:extLst>
                <a:ext uri="{FF2B5EF4-FFF2-40B4-BE49-F238E27FC236}">
                  <a16:creationId xmlns:a16="http://schemas.microsoft.com/office/drawing/2014/main" xmlns="" id="{C05D52B9-1FA2-4E7C-8229-B09811A9013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0" name="Freeform 40">
              <a:extLst>
                <a:ext uri="{FF2B5EF4-FFF2-40B4-BE49-F238E27FC236}">
                  <a16:creationId xmlns:a16="http://schemas.microsoft.com/office/drawing/2014/main" xmlns="" id="{CC0A5575-2FB9-440F-B9A8-E0DDE1C37CE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1" name="Freeform 41">
              <a:extLst>
                <a:ext uri="{FF2B5EF4-FFF2-40B4-BE49-F238E27FC236}">
                  <a16:creationId xmlns:a16="http://schemas.microsoft.com/office/drawing/2014/main" xmlns="" id="{AFFCC88F-01DF-4DE1-8CD5-88631E30912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2" name="Freeform 42">
              <a:extLst>
                <a:ext uri="{FF2B5EF4-FFF2-40B4-BE49-F238E27FC236}">
                  <a16:creationId xmlns:a16="http://schemas.microsoft.com/office/drawing/2014/main" xmlns="" id="{33EEC40B-E2CD-4BAC-94D6-85B70714226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3" name="Freeform 43">
              <a:extLst>
                <a:ext uri="{FF2B5EF4-FFF2-40B4-BE49-F238E27FC236}">
                  <a16:creationId xmlns:a16="http://schemas.microsoft.com/office/drawing/2014/main" xmlns="" id="{3E0E9643-5C60-4933-BB1B-9A09057E723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4" name="Freeform 44">
              <a:extLst>
                <a:ext uri="{FF2B5EF4-FFF2-40B4-BE49-F238E27FC236}">
                  <a16:creationId xmlns:a16="http://schemas.microsoft.com/office/drawing/2014/main" xmlns="" id="{94F86E92-9EC7-437C-946B-31E7C1C4771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5" name="Rectangle 324">
              <a:extLst>
                <a:ext uri="{FF2B5EF4-FFF2-40B4-BE49-F238E27FC236}">
                  <a16:creationId xmlns:a16="http://schemas.microsoft.com/office/drawing/2014/main" xmlns="" id="{BE9A51BE-C514-46B5-ABA6-7E7C878F8E5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26" name="Freeform 46">
              <a:extLst>
                <a:ext uri="{FF2B5EF4-FFF2-40B4-BE49-F238E27FC236}">
                  <a16:creationId xmlns:a16="http://schemas.microsoft.com/office/drawing/2014/main" xmlns="" id="{8B255447-F0E9-4D96-A4B0-F9EDDE58A37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7" name="Freeform 47">
              <a:extLst>
                <a:ext uri="{FF2B5EF4-FFF2-40B4-BE49-F238E27FC236}">
                  <a16:creationId xmlns:a16="http://schemas.microsoft.com/office/drawing/2014/main" xmlns="" id="{AFAC5F3A-3BE7-489E-A848-498B9995F1D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8" name="Freeform 48">
              <a:extLst>
                <a:ext uri="{FF2B5EF4-FFF2-40B4-BE49-F238E27FC236}">
                  <a16:creationId xmlns:a16="http://schemas.microsoft.com/office/drawing/2014/main" xmlns="" id="{A974E7AA-5EF3-4817-B0AE-4C1A784EE9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9" name="Freeform 49">
              <a:extLst>
                <a:ext uri="{FF2B5EF4-FFF2-40B4-BE49-F238E27FC236}">
                  <a16:creationId xmlns:a16="http://schemas.microsoft.com/office/drawing/2014/main" xmlns="" id="{8AA54AC1-3E87-49C0-A594-87829A2CFF3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0" name="Freeform 50">
              <a:extLst>
                <a:ext uri="{FF2B5EF4-FFF2-40B4-BE49-F238E27FC236}">
                  <a16:creationId xmlns:a16="http://schemas.microsoft.com/office/drawing/2014/main" xmlns="" id="{CC237789-73BC-4BD9-BFE8-1325FA4B5224}"/>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1" name="Freeform 51">
              <a:extLst>
                <a:ext uri="{FF2B5EF4-FFF2-40B4-BE49-F238E27FC236}">
                  <a16:creationId xmlns:a16="http://schemas.microsoft.com/office/drawing/2014/main" xmlns="" id="{DCF4052D-CF62-47DC-991E-49D0BA908F7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2" name="Freeform 52">
              <a:extLst>
                <a:ext uri="{FF2B5EF4-FFF2-40B4-BE49-F238E27FC236}">
                  <a16:creationId xmlns:a16="http://schemas.microsoft.com/office/drawing/2014/main" xmlns="" id="{2ABD9104-C938-44F2-8622-8407A2593BB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3" name="Freeform 53">
              <a:extLst>
                <a:ext uri="{FF2B5EF4-FFF2-40B4-BE49-F238E27FC236}">
                  <a16:creationId xmlns:a16="http://schemas.microsoft.com/office/drawing/2014/main" xmlns="" id="{4AA18F60-3E86-4A5A-B82E-A79183ED363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4" name="Freeform 54">
              <a:extLst>
                <a:ext uri="{FF2B5EF4-FFF2-40B4-BE49-F238E27FC236}">
                  <a16:creationId xmlns:a16="http://schemas.microsoft.com/office/drawing/2014/main" xmlns="" id="{0F34C941-6196-4937-99E5-14AAD23F280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5" name="Freeform 55">
              <a:extLst>
                <a:ext uri="{FF2B5EF4-FFF2-40B4-BE49-F238E27FC236}">
                  <a16:creationId xmlns:a16="http://schemas.microsoft.com/office/drawing/2014/main" xmlns="" id="{60DB8A6C-23D7-4A88-BDCE-8FEC86A1230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6" name="Freeform 56">
              <a:extLst>
                <a:ext uri="{FF2B5EF4-FFF2-40B4-BE49-F238E27FC236}">
                  <a16:creationId xmlns:a16="http://schemas.microsoft.com/office/drawing/2014/main" xmlns="" id="{29F5F702-AEE6-4633-BB20-7A15C3A31FD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7" name="Freeform 57">
              <a:extLst>
                <a:ext uri="{FF2B5EF4-FFF2-40B4-BE49-F238E27FC236}">
                  <a16:creationId xmlns:a16="http://schemas.microsoft.com/office/drawing/2014/main" xmlns="" id="{F30C7A45-6890-4EA5-9F6B-E2AB4D04C5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8" name="Freeform 58">
              <a:extLst>
                <a:ext uri="{FF2B5EF4-FFF2-40B4-BE49-F238E27FC236}">
                  <a16:creationId xmlns:a16="http://schemas.microsoft.com/office/drawing/2014/main" xmlns="" id="{F31A7373-F68A-485D-95DC-B53ACC7B5F9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Slide Number Placeholder 2"/>
          <p:cNvSpPr>
            <a:spLocks noGrp="1"/>
          </p:cNvSpPr>
          <p:nvPr>
            <p:ph type="sldNum" sz="quarter" idx="12"/>
          </p:nvPr>
        </p:nvSpPr>
        <p:spPr/>
        <p:txBody>
          <a:bodyPr/>
          <a:lstStyle/>
          <a:p>
            <a:fld id="{6D22F896-40B5-4ADD-8801-0D06FADFA095}" type="slidenum">
              <a:rPr lang="en-US" smtClean="0"/>
              <a:t>25</a:t>
            </a:fld>
            <a:endParaRPr lang="en-US" dirty="0"/>
          </a:p>
        </p:txBody>
      </p:sp>
    </p:spTree>
    <p:extLst>
      <p:ext uri="{BB962C8B-B14F-4D97-AF65-F5344CB8AC3E}">
        <p14:creationId xmlns:p14="http://schemas.microsoft.com/office/powerpoint/2010/main" val="32473277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xmlns="" id="{5BE62A68-92FB-4DA6-B1D6-FA043544A9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93" name="Picture 2">
            <a:extLst>
              <a:ext uri="{FF2B5EF4-FFF2-40B4-BE49-F238E27FC236}">
                <a16:creationId xmlns:a16="http://schemas.microsoft.com/office/drawing/2014/main" xmlns="" id="{10A6DFCC-5864-48A7-8196-CBCF038BB88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cstate="email">
            <a:alphaModFix amt="30000"/>
            <a:extLst>
              <a:ext uri="{28A0092B-C50C-407E-A947-70E740481C1C}">
                <a14:useLocalDpi xmlns:a14="http://schemas.microsoft.com/office/drawing/2010/main"/>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95" name="Group 94">
            <a:extLst>
              <a:ext uri="{FF2B5EF4-FFF2-40B4-BE49-F238E27FC236}">
                <a16:creationId xmlns:a16="http://schemas.microsoft.com/office/drawing/2014/main" xmlns="" id="{03CA880E-A155-41A2-B87D-21AC3CE3331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96" name="Rectangle 5">
              <a:extLst>
                <a:ext uri="{FF2B5EF4-FFF2-40B4-BE49-F238E27FC236}">
                  <a16:creationId xmlns:a16="http://schemas.microsoft.com/office/drawing/2014/main" xmlns="" id="{AD179668-A46F-4D4C-8C75-2F3B4B5787B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97" name="Freeform 6">
              <a:extLst>
                <a:ext uri="{FF2B5EF4-FFF2-40B4-BE49-F238E27FC236}">
                  <a16:creationId xmlns:a16="http://schemas.microsoft.com/office/drawing/2014/main" xmlns="" id="{0DB283C2-E19A-4A75-909F-450DB72DECD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8" name="Freeform 7">
              <a:extLst>
                <a:ext uri="{FF2B5EF4-FFF2-40B4-BE49-F238E27FC236}">
                  <a16:creationId xmlns:a16="http://schemas.microsoft.com/office/drawing/2014/main" xmlns="" id="{B674E08A-09B5-42AD-805C-43DAE1D0BE9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9" name="Freeform 8">
              <a:extLst>
                <a:ext uri="{FF2B5EF4-FFF2-40B4-BE49-F238E27FC236}">
                  <a16:creationId xmlns:a16="http://schemas.microsoft.com/office/drawing/2014/main" xmlns="" id="{248B903F-D11E-41B4-A6F7-5ACF56D76B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0" name="Freeform 9">
              <a:extLst>
                <a:ext uri="{FF2B5EF4-FFF2-40B4-BE49-F238E27FC236}">
                  <a16:creationId xmlns:a16="http://schemas.microsoft.com/office/drawing/2014/main" xmlns="" id="{68B65942-DED3-475B-B28D-839E15541C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1" name="Freeform 10">
              <a:extLst>
                <a:ext uri="{FF2B5EF4-FFF2-40B4-BE49-F238E27FC236}">
                  <a16:creationId xmlns:a16="http://schemas.microsoft.com/office/drawing/2014/main" xmlns="" id="{54C02C20-8E50-4D5F-9E89-7266186B10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2" name="Freeform 11">
              <a:extLst>
                <a:ext uri="{FF2B5EF4-FFF2-40B4-BE49-F238E27FC236}">
                  <a16:creationId xmlns:a16="http://schemas.microsoft.com/office/drawing/2014/main" xmlns="" id="{057C79DE-C22B-4732-B921-1EEF64DAD2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3" name="Freeform 12">
              <a:extLst>
                <a:ext uri="{FF2B5EF4-FFF2-40B4-BE49-F238E27FC236}">
                  <a16:creationId xmlns:a16="http://schemas.microsoft.com/office/drawing/2014/main" xmlns="" id="{21E55FE5-F856-4E6D-A505-4A5AA92FC2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4" name="Freeform 13">
              <a:extLst>
                <a:ext uri="{FF2B5EF4-FFF2-40B4-BE49-F238E27FC236}">
                  <a16:creationId xmlns:a16="http://schemas.microsoft.com/office/drawing/2014/main" xmlns="" id="{564ACC84-D8A2-43FB-AB43-D7A892AC83B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5" name="Freeform 14">
              <a:extLst>
                <a:ext uri="{FF2B5EF4-FFF2-40B4-BE49-F238E27FC236}">
                  <a16:creationId xmlns:a16="http://schemas.microsoft.com/office/drawing/2014/main" xmlns="" id="{33DE6074-A243-4841-8A21-41739E524B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6" name="Freeform 15">
              <a:extLst>
                <a:ext uri="{FF2B5EF4-FFF2-40B4-BE49-F238E27FC236}">
                  <a16:creationId xmlns:a16="http://schemas.microsoft.com/office/drawing/2014/main" xmlns="" id="{6AD73007-A6A4-498E-8AF9-C3F7D61DCDB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7" name="Line 16">
              <a:extLst>
                <a:ext uri="{FF2B5EF4-FFF2-40B4-BE49-F238E27FC236}">
                  <a16:creationId xmlns:a16="http://schemas.microsoft.com/office/drawing/2014/main" xmlns="" id="{541BFD40-70B0-48BA-9216-9C67411F450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8" name="Freeform 17">
              <a:extLst>
                <a:ext uri="{FF2B5EF4-FFF2-40B4-BE49-F238E27FC236}">
                  <a16:creationId xmlns:a16="http://schemas.microsoft.com/office/drawing/2014/main" xmlns="" id="{7DFC59A5-0E43-4308-8BFB-F505CFB549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9" name="Freeform 18">
              <a:extLst>
                <a:ext uri="{FF2B5EF4-FFF2-40B4-BE49-F238E27FC236}">
                  <a16:creationId xmlns:a16="http://schemas.microsoft.com/office/drawing/2014/main" xmlns="" id="{0852232F-7FE7-4B61-AC34-F29289DAC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0" name="Freeform 19">
              <a:extLst>
                <a:ext uri="{FF2B5EF4-FFF2-40B4-BE49-F238E27FC236}">
                  <a16:creationId xmlns:a16="http://schemas.microsoft.com/office/drawing/2014/main" xmlns="" id="{F2467A7F-F122-4464-A682-8C4DB1DA1E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1" name="Freeform 20">
              <a:extLst>
                <a:ext uri="{FF2B5EF4-FFF2-40B4-BE49-F238E27FC236}">
                  <a16:creationId xmlns:a16="http://schemas.microsoft.com/office/drawing/2014/main" xmlns="" id="{2178D569-0695-49D6-8261-1BF6E2E48F2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2" name="Rectangle 21">
              <a:extLst>
                <a:ext uri="{FF2B5EF4-FFF2-40B4-BE49-F238E27FC236}">
                  <a16:creationId xmlns:a16="http://schemas.microsoft.com/office/drawing/2014/main" xmlns="" id="{E289FFF1-2E96-4F4A-94D2-D1FED6AE8AA2}"/>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13" name="Freeform 22">
              <a:extLst>
                <a:ext uri="{FF2B5EF4-FFF2-40B4-BE49-F238E27FC236}">
                  <a16:creationId xmlns:a16="http://schemas.microsoft.com/office/drawing/2014/main" xmlns="" id="{F0509D92-D47A-49BC-899A-0C2AB53BC6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4" name="Freeform 23">
              <a:extLst>
                <a:ext uri="{FF2B5EF4-FFF2-40B4-BE49-F238E27FC236}">
                  <a16:creationId xmlns:a16="http://schemas.microsoft.com/office/drawing/2014/main" xmlns="" id="{606E419B-186B-4DA7-95FA-F921A2D3FC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5" name="Freeform 24">
              <a:extLst>
                <a:ext uri="{FF2B5EF4-FFF2-40B4-BE49-F238E27FC236}">
                  <a16:creationId xmlns:a16="http://schemas.microsoft.com/office/drawing/2014/main" xmlns="" id="{35DBBAC4-A0DC-44A6-A64F-3FF22BC30B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6" name="Freeform 25">
              <a:extLst>
                <a:ext uri="{FF2B5EF4-FFF2-40B4-BE49-F238E27FC236}">
                  <a16:creationId xmlns:a16="http://schemas.microsoft.com/office/drawing/2014/main" xmlns="" id="{45359546-A3CF-4560-869D-4C642B0F754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7" name="Freeform 26">
              <a:extLst>
                <a:ext uri="{FF2B5EF4-FFF2-40B4-BE49-F238E27FC236}">
                  <a16:creationId xmlns:a16="http://schemas.microsoft.com/office/drawing/2014/main" xmlns="" id="{A9D2DDA1-3EE0-4B5E-8107-6000BCB2B4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8" name="Freeform 27">
              <a:extLst>
                <a:ext uri="{FF2B5EF4-FFF2-40B4-BE49-F238E27FC236}">
                  <a16:creationId xmlns:a16="http://schemas.microsoft.com/office/drawing/2014/main" xmlns="" id="{6DA22C48-18EA-47BE-B75A-9594E025BE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9" name="Freeform 28">
              <a:extLst>
                <a:ext uri="{FF2B5EF4-FFF2-40B4-BE49-F238E27FC236}">
                  <a16:creationId xmlns:a16="http://schemas.microsoft.com/office/drawing/2014/main" xmlns="" id="{411A5F9B-C5BD-4FE0-BEE1-5FA9B82FB3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0" name="Freeform 29">
              <a:extLst>
                <a:ext uri="{FF2B5EF4-FFF2-40B4-BE49-F238E27FC236}">
                  <a16:creationId xmlns:a16="http://schemas.microsoft.com/office/drawing/2014/main" xmlns="" id="{AFFCFD60-FB34-408B-A2EA-311A1093D0E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1" name="Freeform 30">
              <a:extLst>
                <a:ext uri="{FF2B5EF4-FFF2-40B4-BE49-F238E27FC236}">
                  <a16:creationId xmlns:a16="http://schemas.microsoft.com/office/drawing/2014/main" xmlns="" id="{72B9EBCA-3EF6-4296-80E0-CD849B27ED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2" name="Freeform 31">
              <a:extLst>
                <a:ext uri="{FF2B5EF4-FFF2-40B4-BE49-F238E27FC236}">
                  <a16:creationId xmlns:a16="http://schemas.microsoft.com/office/drawing/2014/main" xmlns="" id="{CC021197-0DB7-42B6-93BB-32252A93738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p:txBody>
          <a:bodyPr>
            <a:normAutofit/>
          </a:bodyPr>
          <a:lstStyle/>
          <a:p>
            <a:r>
              <a:rPr lang="en-US" sz="3200" dirty="0" smtClean="0"/>
              <a:t>Conclusion</a:t>
            </a:r>
            <a:endParaRPr lang="en-US" sz="3300" dirty="0">
              <a:solidFill>
                <a:srgbClr val="FFFFFF"/>
              </a:solidFill>
            </a:endParaRPr>
          </a:p>
        </p:txBody>
      </p:sp>
      <p:sp>
        <p:nvSpPr>
          <p:cNvPr id="3" name="Slide Number Placeholder 2"/>
          <p:cNvSpPr>
            <a:spLocks noGrp="1"/>
          </p:cNvSpPr>
          <p:nvPr>
            <p:ph type="sldNum" sz="quarter" idx="12"/>
          </p:nvPr>
        </p:nvSpPr>
        <p:spPr/>
        <p:txBody>
          <a:bodyPr/>
          <a:lstStyle/>
          <a:p>
            <a:fld id="{6D22F896-40B5-4ADD-8801-0D06FADFA095}" type="slidenum">
              <a:rPr lang="en-US" smtClean="0"/>
              <a:t>26</a:t>
            </a:fld>
            <a:endParaRPr lang="en-US" dirty="0"/>
          </a:p>
        </p:txBody>
      </p:sp>
      <p:grpSp>
        <p:nvGrpSpPr>
          <p:cNvPr id="126" name="Group 125">
            <a:extLst>
              <a:ext uri="{FF2B5EF4-FFF2-40B4-BE49-F238E27FC236}">
                <a16:creationId xmlns:a16="http://schemas.microsoft.com/office/drawing/2014/main" xmlns="" id="{A847D4E2-EA7B-40EF-8062-D1FAF838F65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xmlns="" id="{F1549F3B-53A1-4D15-8E8E-4297D91B8D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8" name="Freeform 33">
              <a:extLst>
                <a:ext uri="{FF2B5EF4-FFF2-40B4-BE49-F238E27FC236}">
                  <a16:creationId xmlns:a16="http://schemas.microsoft.com/office/drawing/2014/main" xmlns="" id="{841347B2-F767-433C-946A-1B19B4C40EB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9" name="Freeform 34">
              <a:extLst>
                <a:ext uri="{FF2B5EF4-FFF2-40B4-BE49-F238E27FC236}">
                  <a16:creationId xmlns:a16="http://schemas.microsoft.com/office/drawing/2014/main" xmlns="" id="{B34A4847-B6CA-4001-8EB1-33B3854A44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0" name="Freeform 35">
              <a:extLst>
                <a:ext uri="{FF2B5EF4-FFF2-40B4-BE49-F238E27FC236}">
                  <a16:creationId xmlns:a16="http://schemas.microsoft.com/office/drawing/2014/main" xmlns="" id="{EF334B32-D0A0-45DE-99CB-37A3E56ECE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1" name="Freeform 36">
              <a:extLst>
                <a:ext uri="{FF2B5EF4-FFF2-40B4-BE49-F238E27FC236}">
                  <a16:creationId xmlns:a16="http://schemas.microsoft.com/office/drawing/2014/main" xmlns="" id="{5D1098DF-5812-4A6F-A4B7-AFEBEDA983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2" name="Freeform 37">
              <a:extLst>
                <a:ext uri="{FF2B5EF4-FFF2-40B4-BE49-F238E27FC236}">
                  <a16:creationId xmlns:a16="http://schemas.microsoft.com/office/drawing/2014/main" xmlns="" id="{2A72CC5D-2EA1-4ABD-B694-045401D7F2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3" name="Freeform 38">
              <a:extLst>
                <a:ext uri="{FF2B5EF4-FFF2-40B4-BE49-F238E27FC236}">
                  <a16:creationId xmlns:a16="http://schemas.microsoft.com/office/drawing/2014/main" xmlns="" id="{47B8C57D-403F-4D5B-9724-24276E99B44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4" name="Freeform 39">
              <a:extLst>
                <a:ext uri="{FF2B5EF4-FFF2-40B4-BE49-F238E27FC236}">
                  <a16:creationId xmlns:a16="http://schemas.microsoft.com/office/drawing/2014/main" xmlns="" id="{4890E5D3-F793-4B6A-AA8F-1F6C03BD1B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5" name="Freeform 40">
              <a:extLst>
                <a:ext uri="{FF2B5EF4-FFF2-40B4-BE49-F238E27FC236}">
                  <a16:creationId xmlns:a16="http://schemas.microsoft.com/office/drawing/2014/main" xmlns="" id="{68A2FE4A-346D-4EA5-B377-EED4515161C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6" name="Rectangle 41">
              <a:extLst>
                <a:ext uri="{FF2B5EF4-FFF2-40B4-BE49-F238E27FC236}">
                  <a16:creationId xmlns:a16="http://schemas.microsoft.com/office/drawing/2014/main" xmlns="" id="{2F12D5D5-9BB1-4D89-B5B4-8F8353825B7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grpSp>
      <p:sp>
        <p:nvSpPr>
          <p:cNvPr id="4" name="Content Placeholder 3"/>
          <p:cNvSpPr>
            <a:spLocks noGrp="1"/>
          </p:cNvSpPr>
          <p:nvPr>
            <p:ph idx="1"/>
          </p:nvPr>
        </p:nvSpPr>
        <p:spPr/>
        <p:txBody>
          <a:bodyPr/>
          <a:lstStyle/>
          <a:p>
            <a:r>
              <a:rPr lang="en-US" dirty="0" smtClean="0"/>
              <a:t>The </a:t>
            </a:r>
            <a:r>
              <a:rPr lang="en-US" dirty="0" err="1" smtClean="0"/>
              <a:t>aeroelastic</a:t>
            </a:r>
            <a:r>
              <a:rPr lang="en-US" dirty="0" smtClean="0"/>
              <a:t> model worked as expected and generated precise results that are in accord with the literature</a:t>
            </a:r>
          </a:p>
          <a:p>
            <a:r>
              <a:rPr lang="en-US" dirty="0" smtClean="0"/>
              <a:t>The optimization process in a simplified model generated results in accord with the requisites of the project</a:t>
            </a:r>
          </a:p>
          <a:p>
            <a:r>
              <a:rPr lang="en-US" dirty="0" smtClean="0"/>
              <a:t>All the goals of the project were accomplished</a:t>
            </a:r>
            <a:endParaRPr lang="en-US" dirty="0"/>
          </a:p>
        </p:txBody>
      </p:sp>
      <p:sp>
        <p:nvSpPr>
          <p:cNvPr id="5" name="Footer Placeholder 4"/>
          <p:cNvSpPr>
            <a:spLocks noGrp="1"/>
          </p:cNvSpPr>
          <p:nvPr>
            <p:ph type="ftr" sz="quarter" idx="11"/>
          </p:nvPr>
        </p:nvSpPr>
        <p:spPr/>
        <p:txBody>
          <a:bodyPr/>
          <a:lstStyle/>
          <a:p>
            <a:endParaRPr lang="en-US" cap="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592889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xmlns="" id="{5BE62A68-92FB-4DA6-B1D6-FA043544A9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93" name="Picture 2">
            <a:extLst>
              <a:ext uri="{FF2B5EF4-FFF2-40B4-BE49-F238E27FC236}">
                <a16:creationId xmlns:a16="http://schemas.microsoft.com/office/drawing/2014/main" xmlns="" id="{10A6DFCC-5864-48A7-8196-CBCF038BB88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cstate="email">
            <a:alphaModFix amt="30000"/>
            <a:extLst>
              <a:ext uri="{28A0092B-C50C-407E-A947-70E740481C1C}">
                <a14:useLocalDpi xmlns:a14="http://schemas.microsoft.com/office/drawing/2010/main"/>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95" name="Group 94">
            <a:extLst>
              <a:ext uri="{FF2B5EF4-FFF2-40B4-BE49-F238E27FC236}">
                <a16:creationId xmlns:a16="http://schemas.microsoft.com/office/drawing/2014/main" xmlns="" id="{03CA880E-A155-41A2-B87D-21AC3CE3331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96" name="Rectangle 5">
              <a:extLst>
                <a:ext uri="{FF2B5EF4-FFF2-40B4-BE49-F238E27FC236}">
                  <a16:creationId xmlns:a16="http://schemas.microsoft.com/office/drawing/2014/main" xmlns="" id="{AD179668-A46F-4D4C-8C75-2F3B4B5787B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97" name="Freeform 6">
              <a:extLst>
                <a:ext uri="{FF2B5EF4-FFF2-40B4-BE49-F238E27FC236}">
                  <a16:creationId xmlns:a16="http://schemas.microsoft.com/office/drawing/2014/main" xmlns="" id="{0DB283C2-E19A-4A75-909F-450DB72DECD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8" name="Freeform 7">
              <a:extLst>
                <a:ext uri="{FF2B5EF4-FFF2-40B4-BE49-F238E27FC236}">
                  <a16:creationId xmlns:a16="http://schemas.microsoft.com/office/drawing/2014/main" xmlns="" id="{B674E08A-09B5-42AD-805C-43DAE1D0BE9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9" name="Freeform 8">
              <a:extLst>
                <a:ext uri="{FF2B5EF4-FFF2-40B4-BE49-F238E27FC236}">
                  <a16:creationId xmlns:a16="http://schemas.microsoft.com/office/drawing/2014/main" xmlns="" id="{248B903F-D11E-41B4-A6F7-5ACF56D76B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0" name="Freeform 9">
              <a:extLst>
                <a:ext uri="{FF2B5EF4-FFF2-40B4-BE49-F238E27FC236}">
                  <a16:creationId xmlns:a16="http://schemas.microsoft.com/office/drawing/2014/main" xmlns="" id="{68B65942-DED3-475B-B28D-839E15541C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1" name="Freeform 10">
              <a:extLst>
                <a:ext uri="{FF2B5EF4-FFF2-40B4-BE49-F238E27FC236}">
                  <a16:creationId xmlns:a16="http://schemas.microsoft.com/office/drawing/2014/main" xmlns="" id="{54C02C20-8E50-4D5F-9E89-7266186B10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2" name="Freeform 11">
              <a:extLst>
                <a:ext uri="{FF2B5EF4-FFF2-40B4-BE49-F238E27FC236}">
                  <a16:creationId xmlns:a16="http://schemas.microsoft.com/office/drawing/2014/main" xmlns="" id="{057C79DE-C22B-4732-B921-1EEF64DAD2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3" name="Freeform 12">
              <a:extLst>
                <a:ext uri="{FF2B5EF4-FFF2-40B4-BE49-F238E27FC236}">
                  <a16:creationId xmlns:a16="http://schemas.microsoft.com/office/drawing/2014/main" xmlns="" id="{21E55FE5-F856-4E6D-A505-4A5AA92FC2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4" name="Freeform 13">
              <a:extLst>
                <a:ext uri="{FF2B5EF4-FFF2-40B4-BE49-F238E27FC236}">
                  <a16:creationId xmlns:a16="http://schemas.microsoft.com/office/drawing/2014/main" xmlns="" id="{564ACC84-D8A2-43FB-AB43-D7A892AC83B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5" name="Freeform 14">
              <a:extLst>
                <a:ext uri="{FF2B5EF4-FFF2-40B4-BE49-F238E27FC236}">
                  <a16:creationId xmlns:a16="http://schemas.microsoft.com/office/drawing/2014/main" xmlns="" id="{33DE6074-A243-4841-8A21-41739E524B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6" name="Freeform 15">
              <a:extLst>
                <a:ext uri="{FF2B5EF4-FFF2-40B4-BE49-F238E27FC236}">
                  <a16:creationId xmlns:a16="http://schemas.microsoft.com/office/drawing/2014/main" xmlns="" id="{6AD73007-A6A4-498E-8AF9-C3F7D61DCDB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7" name="Line 16">
              <a:extLst>
                <a:ext uri="{FF2B5EF4-FFF2-40B4-BE49-F238E27FC236}">
                  <a16:creationId xmlns:a16="http://schemas.microsoft.com/office/drawing/2014/main" xmlns="" id="{541BFD40-70B0-48BA-9216-9C67411F450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8" name="Freeform 17">
              <a:extLst>
                <a:ext uri="{FF2B5EF4-FFF2-40B4-BE49-F238E27FC236}">
                  <a16:creationId xmlns:a16="http://schemas.microsoft.com/office/drawing/2014/main" xmlns="" id="{7DFC59A5-0E43-4308-8BFB-F505CFB549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9" name="Freeform 18">
              <a:extLst>
                <a:ext uri="{FF2B5EF4-FFF2-40B4-BE49-F238E27FC236}">
                  <a16:creationId xmlns:a16="http://schemas.microsoft.com/office/drawing/2014/main" xmlns="" id="{0852232F-7FE7-4B61-AC34-F29289DAC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0" name="Freeform 19">
              <a:extLst>
                <a:ext uri="{FF2B5EF4-FFF2-40B4-BE49-F238E27FC236}">
                  <a16:creationId xmlns:a16="http://schemas.microsoft.com/office/drawing/2014/main" xmlns="" id="{F2467A7F-F122-4464-A682-8C4DB1DA1E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1" name="Freeform 20">
              <a:extLst>
                <a:ext uri="{FF2B5EF4-FFF2-40B4-BE49-F238E27FC236}">
                  <a16:creationId xmlns:a16="http://schemas.microsoft.com/office/drawing/2014/main" xmlns="" id="{2178D569-0695-49D6-8261-1BF6E2E48F2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2" name="Rectangle 21">
              <a:extLst>
                <a:ext uri="{FF2B5EF4-FFF2-40B4-BE49-F238E27FC236}">
                  <a16:creationId xmlns:a16="http://schemas.microsoft.com/office/drawing/2014/main" xmlns="" id="{E289FFF1-2E96-4F4A-94D2-D1FED6AE8AA2}"/>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13" name="Freeform 22">
              <a:extLst>
                <a:ext uri="{FF2B5EF4-FFF2-40B4-BE49-F238E27FC236}">
                  <a16:creationId xmlns:a16="http://schemas.microsoft.com/office/drawing/2014/main" xmlns="" id="{F0509D92-D47A-49BC-899A-0C2AB53BC6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4" name="Freeform 23">
              <a:extLst>
                <a:ext uri="{FF2B5EF4-FFF2-40B4-BE49-F238E27FC236}">
                  <a16:creationId xmlns:a16="http://schemas.microsoft.com/office/drawing/2014/main" xmlns="" id="{606E419B-186B-4DA7-95FA-F921A2D3FC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5" name="Freeform 24">
              <a:extLst>
                <a:ext uri="{FF2B5EF4-FFF2-40B4-BE49-F238E27FC236}">
                  <a16:creationId xmlns:a16="http://schemas.microsoft.com/office/drawing/2014/main" xmlns="" id="{35DBBAC4-A0DC-44A6-A64F-3FF22BC30B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6" name="Freeform 25">
              <a:extLst>
                <a:ext uri="{FF2B5EF4-FFF2-40B4-BE49-F238E27FC236}">
                  <a16:creationId xmlns:a16="http://schemas.microsoft.com/office/drawing/2014/main" xmlns="" id="{45359546-A3CF-4560-869D-4C642B0F754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7" name="Freeform 26">
              <a:extLst>
                <a:ext uri="{FF2B5EF4-FFF2-40B4-BE49-F238E27FC236}">
                  <a16:creationId xmlns:a16="http://schemas.microsoft.com/office/drawing/2014/main" xmlns="" id="{A9D2DDA1-3EE0-4B5E-8107-6000BCB2B4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8" name="Freeform 27">
              <a:extLst>
                <a:ext uri="{FF2B5EF4-FFF2-40B4-BE49-F238E27FC236}">
                  <a16:creationId xmlns:a16="http://schemas.microsoft.com/office/drawing/2014/main" xmlns="" id="{6DA22C48-18EA-47BE-B75A-9594E025BE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9" name="Freeform 28">
              <a:extLst>
                <a:ext uri="{FF2B5EF4-FFF2-40B4-BE49-F238E27FC236}">
                  <a16:creationId xmlns:a16="http://schemas.microsoft.com/office/drawing/2014/main" xmlns="" id="{411A5F9B-C5BD-4FE0-BEE1-5FA9B82FB3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0" name="Freeform 29">
              <a:extLst>
                <a:ext uri="{FF2B5EF4-FFF2-40B4-BE49-F238E27FC236}">
                  <a16:creationId xmlns:a16="http://schemas.microsoft.com/office/drawing/2014/main" xmlns="" id="{AFFCFD60-FB34-408B-A2EA-311A1093D0E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1" name="Freeform 30">
              <a:extLst>
                <a:ext uri="{FF2B5EF4-FFF2-40B4-BE49-F238E27FC236}">
                  <a16:creationId xmlns:a16="http://schemas.microsoft.com/office/drawing/2014/main" xmlns="" id="{72B9EBCA-3EF6-4296-80E0-CD849B27ED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2" name="Freeform 31">
              <a:extLst>
                <a:ext uri="{FF2B5EF4-FFF2-40B4-BE49-F238E27FC236}">
                  <a16:creationId xmlns:a16="http://schemas.microsoft.com/office/drawing/2014/main" xmlns="" id="{CC021197-0DB7-42B6-93BB-32252A93738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p:txBody>
          <a:bodyPr>
            <a:normAutofit/>
          </a:bodyPr>
          <a:lstStyle/>
          <a:p>
            <a:r>
              <a:rPr lang="en-US" sz="3200" dirty="0" smtClean="0"/>
              <a:t>Future work</a:t>
            </a:r>
            <a:endParaRPr lang="en-US" sz="3300" dirty="0">
              <a:solidFill>
                <a:srgbClr val="FFFFFF"/>
              </a:solidFill>
            </a:endParaRPr>
          </a:p>
        </p:txBody>
      </p:sp>
      <p:sp>
        <p:nvSpPr>
          <p:cNvPr id="6" name="Text Placeholder 5"/>
          <p:cNvSpPr>
            <a:spLocks noGrp="1"/>
          </p:cNvSpPr>
          <p:nvPr>
            <p:ph type="body" idx="1"/>
          </p:nvPr>
        </p:nvSpPr>
        <p:spPr>
          <a:xfrm>
            <a:off x="1370018" y="2716213"/>
            <a:ext cx="4649783" cy="393696"/>
          </a:xfrm>
        </p:spPr>
        <p:txBody>
          <a:bodyPr>
            <a:normAutofit/>
          </a:bodyPr>
          <a:lstStyle/>
          <a:p>
            <a:r>
              <a:rPr lang="en-US" sz="2000" dirty="0"/>
              <a:t>Near Future</a:t>
            </a:r>
            <a:r>
              <a:rPr lang="en-US" sz="2000" dirty="0" smtClean="0"/>
              <a:t>:</a:t>
            </a:r>
            <a:endParaRPr lang="en-US" sz="2000" dirty="0"/>
          </a:p>
        </p:txBody>
      </p:sp>
      <p:sp>
        <p:nvSpPr>
          <p:cNvPr id="4" name="Content Placeholder 3"/>
          <p:cNvSpPr>
            <a:spLocks noGrp="1"/>
          </p:cNvSpPr>
          <p:nvPr>
            <p:ph sz="half" idx="2"/>
          </p:nvPr>
        </p:nvSpPr>
        <p:spPr>
          <a:xfrm>
            <a:off x="688978" y="3073397"/>
            <a:ext cx="4878391" cy="2717801"/>
          </a:xfrm>
        </p:spPr>
        <p:txBody>
          <a:bodyPr>
            <a:normAutofit/>
          </a:bodyPr>
          <a:lstStyle/>
          <a:p>
            <a:pPr lvl="1"/>
            <a:r>
              <a:rPr lang="en-US" dirty="0" smtClean="0"/>
              <a:t>Include flight dynamics;</a:t>
            </a:r>
          </a:p>
          <a:p>
            <a:pPr lvl="1"/>
            <a:r>
              <a:rPr lang="en-US" dirty="0" smtClean="0"/>
              <a:t>Include composite materials;</a:t>
            </a:r>
          </a:p>
          <a:p>
            <a:pPr lvl="1"/>
            <a:r>
              <a:rPr lang="en-US" dirty="0" smtClean="0"/>
              <a:t>Creation of a GUI;</a:t>
            </a:r>
          </a:p>
          <a:p>
            <a:pPr lvl="1"/>
            <a:r>
              <a:rPr lang="en-US" dirty="0" smtClean="0"/>
              <a:t>Optimization with different algorithms;</a:t>
            </a:r>
          </a:p>
          <a:p>
            <a:pPr lvl="1"/>
            <a:r>
              <a:rPr lang="en-US" dirty="0" smtClean="0"/>
              <a:t>Connect the code with XFOIL;</a:t>
            </a:r>
          </a:p>
          <a:p>
            <a:pPr lvl="1"/>
            <a:r>
              <a:rPr lang="en-US" dirty="0" smtClean="0"/>
              <a:t>Increase the complexity of the model</a:t>
            </a:r>
          </a:p>
          <a:p>
            <a:pPr lvl="1"/>
            <a:endParaRPr lang="en-US" dirty="0"/>
          </a:p>
        </p:txBody>
      </p:sp>
      <p:sp>
        <p:nvSpPr>
          <p:cNvPr id="7" name="Text Placeholder 6"/>
          <p:cNvSpPr>
            <a:spLocks noGrp="1"/>
          </p:cNvSpPr>
          <p:nvPr>
            <p:ph type="body" sz="quarter" idx="3"/>
          </p:nvPr>
        </p:nvSpPr>
        <p:spPr>
          <a:xfrm>
            <a:off x="6169417" y="2605807"/>
            <a:ext cx="4646602" cy="466728"/>
          </a:xfrm>
        </p:spPr>
        <p:txBody>
          <a:bodyPr>
            <a:normAutofit/>
          </a:bodyPr>
          <a:lstStyle/>
          <a:p>
            <a:r>
              <a:rPr lang="en-US" sz="2000" dirty="0" smtClean="0"/>
              <a:t>Far future:</a:t>
            </a:r>
            <a:endParaRPr lang="en-US" sz="2000" dirty="0"/>
          </a:p>
        </p:txBody>
      </p:sp>
      <p:sp>
        <p:nvSpPr>
          <p:cNvPr id="8" name="Content Placeholder 7"/>
          <p:cNvSpPr>
            <a:spLocks noGrp="1"/>
          </p:cNvSpPr>
          <p:nvPr>
            <p:ph sz="quarter" idx="4"/>
          </p:nvPr>
        </p:nvSpPr>
        <p:spPr>
          <a:xfrm>
            <a:off x="5511803" y="3070777"/>
            <a:ext cx="4875210" cy="2717801"/>
          </a:xfrm>
        </p:spPr>
        <p:txBody>
          <a:bodyPr/>
          <a:lstStyle/>
          <a:p>
            <a:pPr lvl="1"/>
            <a:r>
              <a:rPr lang="en-US" dirty="0"/>
              <a:t>In a far future, it is desired to use the optimized aircraft and the </a:t>
            </a:r>
            <a:r>
              <a:rPr lang="en-US" dirty="0" err="1"/>
              <a:t>aeroelastic</a:t>
            </a:r>
            <a:r>
              <a:rPr lang="en-US" dirty="0"/>
              <a:t> model to design an active flutter suppress controller to greatly improve its resilience against the flutter phenomenon.</a:t>
            </a:r>
          </a:p>
        </p:txBody>
      </p:sp>
      <p:sp>
        <p:nvSpPr>
          <p:cNvPr id="3" name="Slide Number Placeholder 2"/>
          <p:cNvSpPr>
            <a:spLocks noGrp="1"/>
          </p:cNvSpPr>
          <p:nvPr>
            <p:ph type="sldNum" sz="quarter" idx="12"/>
          </p:nvPr>
        </p:nvSpPr>
        <p:spPr/>
        <p:txBody>
          <a:bodyPr/>
          <a:lstStyle/>
          <a:p>
            <a:fld id="{6D22F896-40B5-4ADD-8801-0D06FADFA095}" type="slidenum">
              <a:rPr lang="en-US" smtClean="0"/>
              <a:t>27</a:t>
            </a:fld>
            <a:endParaRPr lang="en-US" dirty="0"/>
          </a:p>
        </p:txBody>
      </p:sp>
      <p:grpSp>
        <p:nvGrpSpPr>
          <p:cNvPr id="126" name="Group 125">
            <a:extLst>
              <a:ext uri="{FF2B5EF4-FFF2-40B4-BE49-F238E27FC236}">
                <a16:creationId xmlns:a16="http://schemas.microsoft.com/office/drawing/2014/main" xmlns="" id="{A847D4E2-EA7B-40EF-8062-D1FAF838F65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xmlns="" id="{F1549F3B-53A1-4D15-8E8E-4297D91B8D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8" name="Freeform 33">
              <a:extLst>
                <a:ext uri="{FF2B5EF4-FFF2-40B4-BE49-F238E27FC236}">
                  <a16:creationId xmlns:a16="http://schemas.microsoft.com/office/drawing/2014/main" xmlns="" id="{841347B2-F767-433C-946A-1B19B4C40EB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9" name="Freeform 34">
              <a:extLst>
                <a:ext uri="{FF2B5EF4-FFF2-40B4-BE49-F238E27FC236}">
                  <a16:creationId xmlns:a16="http://schemas.microsoft.com/office/drawing/2014/main" xmlns="" id="{B34A4847-B6CA-4001-8EB1-33B3854A44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0" name="Freeform 35">
              <a:extLst>
                <a:ext uri="{FF2B5EF4-FFF2-40B4-BE49-F238E27FC236}">
                  <a16:creationId xmlns:a16="http://schemas.microsoft.com/office/drawing/2014/main" xmlns="" id="{EF334B32-D0A0-45DE-99CB-37A3E56ECE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1" name="Freeform 36">
              <a:extLst>
                <a:ext uri="{FF2B5EF4-FFF2-40B4-BE49-F238E27FC236}">
                  <a16:creationId xmlns:a16="http://schemas.microsoft.com/office/drawing/2014/main" xmlns="" id="{5D1098DF-5812-4A6F-A4B7-AFEBEDA983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2" name="Freeform 37">
              <a:extLst>
                <a:ext uri="{FF2B5EF4-FFF2-40B4-BE49-F238E27FC236}">
                  <a16:creationId xmlns:a16="http://schemas.microsoft.com/office/drawing/2014/main" xmlns="" id="{2A72CC5D-2EA1-4ABD-B694-045401D7F2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3" name="Freeform 38">
              <a:extLst>
                <a:ext uri="{FF2B5EF4-FFF2-40B4-BE49-F238E27FC236}">
                  <a16:creationId xmlns:a16="http://schemas.microsoft.com/office/drawing/2014/main" xmlns="" id="{47B8C57D-403F-4D5B-9724-24276E99B44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4" name="Freeform 39">
              <a:extLst>
                <a:ext uri="{FF2B5EF4-FFF2-40B4-BE49-F238E27FC236}">
                  <a16:creationId xmlns:a16="http://schemas.microsoft.com/office/drawing/2014/main" xmlns="" id="{4890E5D3-F793-4B6A-AA8F-1F6C03BD1B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5" name="Freeform 40">
              <a:extLst>
                <a:ext uri="{FF2B5EF4-FFF2-40B4-BE49-F238E27FC236}">
                  <a16:creationId xmlns:a16="http://schemas.microsoft.com/office/drawing/2014/main" xmlns="" id="{68A2FE4A-346D-4EA5-B377-EED4515161C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6" name="Rectangle 41">
              <a:extLst>
                <a:ext uri="{FF2B5EF4-FFF2-40B4-BE49-F238E27FC236}">
                  <a16:creationId xmlns:a16="http://schemas.microsoft.com/office/drawing/2014/main" xmlns="" id="{2F12D5D5-9BB1-4D89-B5B4-8F8353825B7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grpSp>
      <p:sp>
        <p:nvSpPr>
          <p:cNvPr id="9" name="TextBox 8"/>
          <p:cNvSpPr txBox="1"/>
          <p:nvPr/>
        </p:nvSpPr>
        <p:spPr>
          <a:xfrm>
            <a:off x="1330721" y="2030843"/>
            <a:ext cx="9677392" cy="400110"/>
          </a:xfrm>
          <a:prstGeom prst="rect">
            <a:avLst/>
          </a:prstGeom>
          <a:noFill/>
        </p:spPr>
        <p:txBody>
          <a:bodyPr wrap="square" rtlCol="0">
            <a:spAutoFit/>
          </a:bodyPr>
          <a:lstStyle/>
          <a:p>
            <a:r>
              <a:rPr lang="en-US" sz="2000" dirty="0"/>
              <a:t>There are few addictions to improve the project both in the near future and in the far </a:t>
            </a:r>
            <a:r>
              <a:rPr lang="en-US" sz="2000" dirty="0" smtClean="0"/>
              <a:t>future:</a:t>
            </a:r>
            <a:endParaRPr lang="en-US" sz="2000" dirty="0"/>
          </a:p>
        </p:txBody>
      </p:sp>
    </p:spTree>
    <p:extLst>
      <p:ext uri="{BB962C8B-B14F-4D97-AF65-F5344CB8AC3E}">
        <p14:creationId xmlns:p14="http://schemas.microsoft.com/office/powerpoint/2010/main" val="37529603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DC9467-D86A-4D44-9E01-5796E5BDA396}"/>
              </a:ext>
            </a:extLst>
          </p:cNvPr>
          <p:cNvSpPr>
            <a:spLocks noGrp="1"/>
          </p:cNvSpPr>
          <p:nvPr>
            <p:ph type="title"/>
          </p:nvPr>
        </p:nvSpPr>
        <p:spPr>
          <a:xfrm>
            <a:off x="1141364" y="2966502"/>
            <a:ext cx="9912355" cy="819355"/>
          </a:xfrm>
        </p:spPr>
        <p:txBody>
          <a:bodyPr anchor="ctr"/>
          <a:lstStyle/>
          <a:p>
            <a:pPr algn="ctr"/>
            <a:r>
              <a:rPr lang="en-US" dirty="0" smtClean="0"/>
              <a:t>Thank you!</a:t>
            </a:r>
            <a:endParaRPr lang="en-US" dirty="0"/>
          </a:p>
        </p:txBody>
      </p:sp>
      <p:pic>
        <p:nvPicPr>
          <p:cNvPr id="6" name="Picture Placeholder 5">
            <a:extLst>
              <a:ext uri="{FF2B5EF4-FFF2-40B4-BE49-F238E27FC236}">
                <a16:creationId xmlns:a16="http://schemas.microsoft.com/office/drawing/2014/main" xmlns="" id="{103D88BF-51AE-46F2-8081-A3C506432709}"/>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19540" b="20814"/>
          <a:stretch/>
        </p:blipFill>
        <p:spPr>
          <a:xfrm>
            <a:off x="2521924" y="648788"/>
            <a:ext cx="7149737" cy="1968137"/>
          </a:xfrm>
        </p:spPr>
      </p:pic>
      <p:sp>
        <p:nvSpPr>
          <p:cNvPr id="4" name="Text Placeholder 3">
            <a:extLst>
              <a:ext uri="{FF2B5EF4-FFF2-40B4-BE49-F238E27FC236}">
                <a16:creationId xmlns:a16="http://schemas.microsoft.com/office/drawing/2014/main" xmlns="" id="{41A79215-653F-4996-95E5-0FD4B247B21F}"/>
              </a:ext>
            </a:extLst>
          </p:cNvPr>
          <p:cNvSpPr>
            <a:spLocks noGrp="1"/>
          </p:cNvSpPr>
          <p:nvPr>
            <p:ph type="body" sz="half" idx="2"/>
          </p:nvPr>
        </p:nvSpPr>
        <p:spPr>
          <a:xfrm>
            <a:off x="1141364" y="3691459"/>
            <a:ext cx="9910859" cy="626541"/>
          </a:xfrm>
        </p:spPr>
        <p:txBody>
          <a:bodyPr>
            <a:normAutofit/>
          </a:bodyPr>
          <a:lstStyle/>
          <a:p>
            <a:pPr algn="ctr"/>
            <a:r>
              <a:rPr lang="en-US" sz="2400" dirty="0" smtClean="0"/>
              <a:t>Questions?</a:t>
            </a:r>
            <a:endParaRPr lang="en-US" sz="2400" dirty="0"/>
          </a:p>
        </p:txBody>
      </p:sp>
      <p:sp>
        <p:nvSpPr>
          <p:cNvPr id="3" name="Slide Number Placeholder 2"/>
          <p:cNvSpPr>
            <a:spLocks noGrp="1"/>
          </p:cNvSpPr>
          <p:nvPr>
            <p:ph type="sldNum" sz="quarter" idx="12"/>
          </p:nvPr>
        </p:nvSpPr>
        <p:spPr/>
        <p:txBody>
          <a:bodyPr/>
          <a:lstStyle/>
          <a:p>
            <a:fld id="{6D22F896-40B5-4ADD-8801-0D06FADFA095}" type="slidenum">
              <a:rPr lang="en-US" smtClean="0"/>
              <a:t>28</a:t>
            </a:fld>
            <a:endParaRPr lang="en-US" dirty="0"/>
          </a:p>
        </p:txBody>
      </p:sp>
      <p:sp>
        <p:nvSpPr>
          <p:cNvPr id="5" name="Footer Placeholder 4"/>
          <p:cNvSpPr>
            <a:spLocks noGrp="1"/>
          </p:cNvSpPr>
          <p:nvPr>
            <p:ph type="ftr" sz="quarter" idx="11"/>
          </p:nvPr>
        </p:nvSpPr>
        <p:spPr>
          <a:xfrm>
            <a:off x="1988817" y="5883273"/>
            <a:ext cx="8215949" cy="365125"/>
          </a:xfrm>
        </p:spPr>
        <p:txBody>
          <a:bodyPr/>
          <a:lstStyle/>
          <a:p>
            <a:r>
              <a:rPr lang="en-US" cap="none" dirty="0"/>
              <a:t>F</a:t>
            </a:r>
            <a:r>
              <a:rPr lang="en-US" cap="none" dirty="0" smtClean="0"/>
              <a:t>rancisco </a:t>
            </a:r>
            <a:r>
              <a:rPr lang="en-US" cap="none" dirty="0"/>
              <a:t>A</a:t>
            </a:r>
            <a:r>
              <a:rPr lang="en-US" cap="none" dirty="0" smtClean="0"/>
              <a:t>rthur </a:t>
            </a:r>
            <a:r>
              <a:rPr lang="en-US" cap="none" dirty="0"/>
              <a:t>B</a:t>
            </a:r>
            <a:r>
              <a:rPr lang="en-US" cap="none" dirty="0" smtClean="0"/>
              <a:t>onfim </a:t>
            </a:r>
            <a:r>
              <a:rPr lang="en-US" cap="none" dirty="0"/>
              <a:t>A</a:t>
            </a:r>
            <a:r>
              <a:rPr lang="en-US" cap="none" dirty="0" smtClean="0"/>
              <a:t>zevedo. Contact information: </a:t>
            </a:r>
            <a:r>
              <a:rPr lang="en-US" cap="none" dirty="0" smtClean="0">
                <a:hlinkClick r:id="rId4"/>
              </a:rPr>
              <a:t>arthurazevedo41@gmail.com /</a:t>
            </a:r>
            <a:r>
              <a:rPr lang="en-US" cap="none" dirty="0" smtClean="0"/>
              <a:t> </a:t>
            </a:r>
            <a:r>
              <a:rPr lang="en-US" cap="none" dirty="0" smtClean="0"/>
              <a:t>F</a:t>
            </a:r>
            <a:r>
              <a:rPr lang="en-US" cap="none" dirty="0" smtClean="0"/>
              <a:t>rancisco.BONFIM-AZEVEDO@student.isae-supaero.fr</a:t>
            </a:r>
            <a:endParaRPr lang="en-US" cap="none" dirty="0"/>
          </a:p>
        </p:txBody>
      </p:sp>
    </p:spTree>
    <p:extLst>
      <p:ext uri="{BB962C8B-B14F-4D97-AF65-F5344CB8AC3E}">
        <p14:creationId xmlns:p14="http://schemas.microsoft.com/office/powerpoint/2010/main" val="39065403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xmlns="" id="{5BE62A68-92FB-4DA6-B1D6-FA043544A9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93" name="Picture 2">
            <a:extLst>
              <a:ext uri="{FF2B5EF4-FFF2-40B4-BE49-F238E27FC236}">
                <a16:creationId xmlns:a16="http://schemas.microsoft.com/office/drawing/2014/main" xmlns="" id="{10A6DFCC-5864-48A7-8196-CBCF038BB88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cstate="email">
            <a:alphaModFix amt="30000"/>
            <a:extLst>
              <a:ext uri="{28A0092B-C50C-407E-A947-70E740481C1C}">
                <a14:useLocalDpi xmlns:a14="http://schemas.microsoft.com/office/drawing/2010/main"/>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95" name="Group 94">
            <a:extLst>
              <a:ext uri="{FF2B5EF4-FFF2-40B4-BE49-F238E27FC236}">
                <a16:creationId xmlns:a16="http://schemas.microsoft.com/office/drawing/2014/main" xmlns="" id="{03CA880E-A155-41A2-B87D-21AC3CE3331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96" name="Rectangle 5">
              <a:extLst>
                <a:ext uri="{FF2B5EF4-FFF2-40B4-BE49-F238E27FC236}">
                  <a16:creationId xmlns:a16="http://schemas.microsoft.com/office/drawing/2014/main" xmlns="" id="{AD179668-A46F-4D4C-8C75-2F3B4B5787B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97" name="Freeform 6">
              <a:extLst>
                <a:ext uri="{FF2B5EF4-FFF2-40B4-BE49-F238E27FC236}">
                  <a16:creationId xmlns:a16="http://schemas.microsoft.com/office/drawing/2014/main" xmlns="" id="{0DB283C2-E19A-4A75-909F-450DB72DECD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8" name="Freeform 7">
              <a:extLst>
                <a:ext uri="{FF2B5EF4-FFF2-40B4-BE49-F238E27FC236}">
                  <a16:creationId xmlns:a16="http://schemas.microsoft.com/office/drawing/2014/main" xmlns="" id="{B674E08A-09B5-42AD-805C-43DAE1D0BE9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9" name="Freeform 8">
              <a:extLst>
                <a:ext uri="{FF2B5EF4-FFF2-40B4-BE49-F238E27FC236}">
                  <a16:creationId xmlns:a16="http://schemas.microsoft.com/office/drawing/2014/main" xmlns="" id="{248B903F-D11E-41B4-A6F7-5ACF56D76B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0" name="Freeform 9">
              <a:extLst>
                <a:ext uri="{FF2B5EF4-FFF2-40B4-BE49-F238E27FC236}">
                  <a16:creationId xmlns:a16="http://schemas.microsoft.com/office/drawing/2014/main" xmlns="" id="{68B65942-DED3-475B-B28D-839E15541C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1" name="Freeform 10">
              <a:extLst>
                <a:ext uri="{FF2B5EF4-FFF2-40B4-BE49-F238E27FC236}">
                  <a16:creationId xmlns:a16="http://schemas.microsoft.com/office/drawing/2014/main" xmlns="" id="{54C02C20-8E50-4D5F-9E89-7266186B10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2" name="Freeform 11">
              <a:extLst>
                <a:ext uri="{FF2B5EF4-FFF2-40B4-BE49-F238E27FC236}">
                  <a16:creationId xmlns:a16="http://schemas.microsoft.com/office/drawing/2014/main" xmlns="" id="{057C79DE-C22B-4732-B921-1EEF64DAD2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3" name="Freeform 12">
              <a:extLst>
                <a:ext uri="{FF2B5EF4-FFF2-40B4-BE49-F238E27FC236}">
                  <a16:creationId xmlns:a16="http://schemas.microsoft.com/office/drawing/2014/main" xmlns="" id="{21E55FE5-F856-4E6D-A505-4A5AA92FC2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4" name="Freeform 13">
              <a:extLst>
                <a:ext uri="{FF2B5EF4-FFF2-40B4-BE49-F238E27FC236}">
                  <a16:creationId xmlns:a16="http://schemas.microsoft.com/office/drawing/2014/main" xmlns="" id="{564ACC84-D8A2-43FB-AB43-D7A892AC83B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5" name="Freeform 14">
              <a:extLst>
                <a:ext uri="{FF2B5EF4-FFF2-40B4-BE49-F238E27FC236}">
                  <a16:creationId xmlns:a16="http://schemas.microsoft.com/office/drawing/2014/main" xmlns="" id="{33DE6074-A243-4841-8A21-41739E524B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6" name="Freeform 15">
              <a:extLst>
                <a:ext uri="{FF2B5EF4-FFF2-40B4-BE49-F238E27FC236}">
                  <a16:creationId xmlns:a16="http://schemas.microsoft.com/office/drawing/2014/main" xmlns="" id="{6AD73007-A6A4-498E-8AF9-C3F7D61DCDB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7" name="Line 16">
              <a:extLst>
                <a:ext uri="{FF2B5EF4-FFF2-40B4-BE49-F238E27FC236}">
                  <a16:creationId xmlns:a16="http://schemas.microsoft.com/office/drawing/2014/main" xmlns="" id="{541BFD40-70B0-48BA-9216-9C67411F450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8" name="Freeform 17">
              <a:extLst>
                <a:ext uri="{FF2B5EF4-FFF2-40B4-BE49-F238E27FC236}">
                  <a16:creationId xmlns:a16="http://schemas.microsoft.com/office/drawing/2014/main" xmlns="" id="{7DFC59A5-0E43-4308-8BFB-F505CFB549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9" name="Freeform 18">
              <a:extLst>
                <a:ext uri="{FF2B5EF4-FFF2-40B4-BE49-F238E27FC236}">
                  <a16:creationId xmlns:a16="http://schemas.microsoft.com/office/drawing/2014/main" xmlns="" id="{0852232F-7FE7-4B61-AC34-F29289DAC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0" name="Freeform 19">
              <a:extLst>
                <a:ext uri="{FF2B5EF4-FFF2-40B4-BE49-F238E27FC236}">
                  <a16:creationId xmlns:a16="http://schemas.microsoft.com/office/drawing/2014/main" xmlns="" id="{F2467A7F-F122-4464-A682-8C4DB1DA1E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1" name="Freeform 20">
              <a:extLst>
                <a:ext uri="{FF2B5EF4-FFF2-40B4-BE49-F238E27FC236}">
                  <a16:creationId xmlns:a16="http://schemas.microsoft.com/office/drawing/2014/main" xmlns="" id="{2178D569-0695-49D6-8261-1BF6E2E48F2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2" name="Rectangle 21">
              <a:extLst>
                <a:ext uri="{FF2B5EF4-FFF2-40B4-BE49-F238E27FC236}">
                  <a16:creationId xmlns:a16="http://schemas.microsoft.com/office/drawing/2014/main" xmlns="" id="{E289FFF1-2E96-4F4A-94D2-D1FED6AE8AA2}"/>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13" name="Freeform 22">
              <a:extLst>
                <a:ext uri="{FF2B5EF4-FFF2-40B4-BE49-F238E27FC236}">
                  <a16:creationId xmlns:a16="http://schemas.microsoft.com/office/drawing/2014/main" xmlns="" id="{F0509D92-D47A-49BC-899A-0C2AB53BC6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4" name="Freeform 23">
              <a:extLst>
                <a:ext uri="{FF2B5EF4-FFF2-40B4-BE49-F238E27FC236}">
                  <a16:creationId xmlns:a16="http://schemas.microsoft.com/office/drawing/2014/main" xmlns="" id="{606E419B-186B-4DA7-95FA-F921A2D3FC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5" name="Freeform 24">
              <a:extLst>
                <a:ext uri="{FF2B5EF4-FFF2-40B4-BE49-F238E27FC236}">
                  <a16:creationId xmlns:a16="http://schemas.microsoft.com/office/drawing/2014/main" xmlns="" id="{35DBBAC4-A0DC-44A6-A64F-3FF22BC30B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6" name="Freeform 25">
              <a:extLst>
                <a:ext uri="{FF2B5EF4-FFF2-40B4-BE49-F238E27FC236}">
                  <a16:creationId xmlns:a16="http://schemas.microsoft.com/office/drawing/2014/main" xmlns="" id="{45359546-A3CF-4560-869D-4C642B0F754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7" name="Freeform 26">
              <a:extLst>
                <a:ext uri="{FF2B5EF4-FFF2-40B4-BE49-F238E27FC236}">
                  <a16:creationId xmlns:a16="http://schemas.microsoft.com/office/drawing/2014/main" xmlns="" id="{A9D2DDA1-3EE0-4B5E-8107-6000BCB2B4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8" name="Freeform 27">
              <a:extLst>
                <a:ext uri="{FF2B5EF4-FFF2-40B4-BE49-F238E27FC236}">
                  <a16:creationId xmlns:a16="http://schemas.microsoft.com/office/drawing/2014/main" xmlns="" id="{6DA22C48-18EA-47BE-B75A-9594E025BE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9" name="Freeform 28">
              <a:extLst>
                <a:ext uri="{FF2B5EF4-FFF2-40B4-BE49-F238E27FC236}">
                  <a16:creationId xmlns:a16="http://schemas.microsoft.com/office/drawing/2014/main" xmlns="" id="{411A5F9B-C5BD-4FE0-BEE1-5FA9B82FB3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0" name="Freeform 29">
              <a:extLst>
                <a:ext uri="{FF2B5EF4-FFF2-40B4-BE49-F238E27FC236}">
                  <a16:creationId xmlns:a16="http://schemas.microsoft.com/office/drawing/2014/main" xmlns="" id="{AFFCFD60-FB34-408B-A2EA-311A1093D0E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1" name="Freeform 30">
              <a:extLst>
                <a:ext uri="{FF2B5EF4-FFF2-40B4-BE49-F238E27FC236}">
                  <a16:creationId xmlns:a16="http://schemas.microsoft.com/office/drawing/2014/main" xmlns="" id="{72B9EBCA-3EF6-4296-80E0-CD849B27ED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2" name="Freeform 31">
              <a:extLst>
                <a:ext uri="{FF2B5EF4-FFF2-40B4-BE49-F238E27FC236}">
                  <a16:creationId xmlns:a16="http://schemas.microsoft.com/office/drawing/2014/main" xmlns="" id="{CC021197-0DB7-42B6-93BB-32252A93738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p:txBody>
          <a:bodyPr>
            <a:normAutofit/>
          </a:bodyPr>
          <a:lstStyle/>
          <a:p>
            <a:r>
              <a:rPr lang="en-US" sz="3200" dirty="0"/>
              <a:t>What is a highly flexible aircraft</a:t>
            </a:r>
            <a:endParaRPr lang="en-US" sz="3300" dirty="0">
              <a:solidFill>
                <a:srgbClr val="FFFFFF"/>
              </a:solidFill>
            </a:endParaRPr>
          </a:p>
        </p:txBody>
      </p:sp>
      <p:sp>
        <p:nvSpPr>
          <p:cNvPr id="3" name="Slide Number Placeholder 2"/>
          <p:cNvSpPr>
            <a:spLocks noGrp="1"/>
          </p:cNvSpPr>
          <p:nvPr>
            <p:ph type="sldNum" sz="quarter" idx="12"/>
          </p:nvPr>
        </p:nvSpPr>
        <p:spPr/>
        <p:txBody>
          <a:bodyPr/>
          <a:lstStyle/>
          <a:p>
            <a:fld id="{6D22F896-40B5-4ADD-8801-0D06FADFA095}" type="slidenum">
              <a:rPr lang="en-US" smtClean="0"/>
              <a:t>3</a:t>
            </a:fld>
            <a:endParaRPr lang="en-US" dirty="0"/>
          </a:p>
        </p:txBody>
      </p:sp>
      <p:grpSp>
        <p:nvGrpSpPr>
          <p:cNvPr id="126" name="Group 125">
            <a:extLst>
              <a:ext uri="{FF2B5EF4-FFF2-40B4-BE49-F238E27FC236}">
                <a16:creationId xmlns:a16="http://schemas.microsoft.com/office/drawing/2014/main" xmlns="" id="{A847D4E2-EA7B-40EF-8062-D1FAF838F65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xmlns="" id="{F1549F3B-53A1-4D15-8E8E-4297D91B8D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8" name="Freeform 33">
              <a:extLst>
                <a:ext uri="{FF2B5EF4-FFF2-40B4-BE49-F238E27FC236}">
                  <a16:creationId xmlns:a16="http://schemas.microsoft.com/office/drawing/2014/main" xmlns="" id="{841347B2-F767-433C-946A-1B19B4C40EB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9" name="Freeform 34">
              <a:extLst>
                <a:ext uri="{FF2B5EF4-FFF2-40B4-BE49-F238E27FC236}">
                  <a16:creationId xmlns:a16="http://schemas.microsoft.com/office/drawing/2014/main" xmlns="" id="{B34A4847-B6CA-4001-8EB1-33B3854A44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0" name="Freeform 35">
              <a:extLst>
                <a:ext uri="{FF2B5EF4-FFF2-40B4-BE49-F238E27FC236}">
                  <a16:creationId xmlns:a16="http://schemas.microsoft.com/office/drawing/2014/main" xmlns="" id="{EF334B32-D0A0-45DE-99CB-37A3E56ECE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1" name="Freeform 36">
              <a:extLst>
                <a:ext uri="{FF2B5EF4-FFF2-40B4-BE49-F238E27FC236}">
                  <a16:creationId xmlns:a16="http://schemas.microsoft.com/office/drawing/2014/main" xmlns="" id="{5D1098DF-5812-4A6F-A4B7-AFEBEDA983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2" name="Freeform 37">
              <a:extLst>
                <a:ext uri="{FF2B5EF4-FFF2-40B4-BE49-F238E27FC236}">
                  <a16:creationId xmlns:a16="http://schemas.microsoft.com/office/drawing/2014/main" xmlns="" id="{2A72CC5D-2EA1-4ABD-B694-045401D7F2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3" name="Freeform 38">
              <a:extLst>
                <a:ext uri="{FF2B5EF4-FFF2-40B4-BE49-F238E27FC236}">
                  <a16:creationId xmlns:a16="http://schemas.microsoft.com/office/drawing/2014/main" xmlns="" id="{47B8C57D-403F-4D5B-9724-24276E99B44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4" name="Freeform 39">
              <a:extLst>
                <a:ext uri="{FF2B5EF4-FFF2-40B4-BE49-F238E27FC236}">
                  <a16:creationId xmlns:a16="http://schemas.microsoft.com/office/drawing/2014/main" xmlns="" id="{4890E5D3-F793-4B6A-AA8F-1F6C03BD1B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5" name="Freeform 40">
              <a:extLst>
                <a:ext uri="{FF2B5EF4-FFF2-40B4-BE49-F238E27FC236}">
                  <a16:creationId xmlns:a16="http://schemas.microsoft.com/office/drawing/2014/main" xmlns="" id="{68A2FE4A-346D-4EA5-B377-EED4515161C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6" name="Rectangle 41">
              <a:extLst>
                <a:ext uri="{FF2B5EF4-FFF2-40B4-BE49-F238E27FC236}">
                  <a16:creationId xmlns:a16="http://schemas.microsoft.com/office/drawing/2014/main" xmlns="" id="{2F12D5D5-9BB1-4D89-B5B4-8F8353825B7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grpSp>
      <p:sp>
        <p:nvSpPr>
          <p:cNvPr id="4" name="Content Placeholder 3"/>
          <p:cNvSpPr>
            <a:spLocks noGrp="1"/>
          </p:cNvSpPr>
          <p:nvPr>
            <p:ph idx="1"/>
          </p:nvPr>
        </p:nvSpPr>
        <p:spPr/>
        <p:txBody>
          <a:bodyPr/>
          <a:lstStyle/>
          <a:p>
            <a:r>
              <a:rPr lang="en-US" dirty="0" smtClean="0"/>
              <a:t>Suffer of great deformations of the wing during the flight (&gt;10% of the wingspan);</a:t>
            </a:r>
          </a:p>
          <a:p>
            <a:r>
              <a:rPr lang="en-US" dirty="0"/>
              <a:t>It is much lighter than other aircraft that have the same configuration, but are more </a:t>
            </a:r>
            <a:r>
              <a:rPr lang="en-US" dirty="0" smtClean="0"/>
              <a:t>rigid.</a:t>
            </a:r>
            <a:r>
              <a:rPr lang="en-US" baseline="30000" dirty="0"/>
              <a:t>1</a:t>
            </a:r>
            <a:endParaRPr lang="en-US" dirty="0"/>
          </a:p>
        </p:txBody>
      </p:sp>
      <p:sp>
        <p:nvSpPr>
          <p:cNvPr id="5" name="Footer Placeholder 4"/>
          <p:cNvSpPr>
            <a:spLocks noGrp="1"/>
          </p:cNvSpPr>
          <p:nvPr>
            <p:ph type="ftr" sz="quarter" idx="11"/>
          </p:nvPr>
        </p:nvSpPr>
        <p:spPr/>
        <p:txBody>
          <a:bodyPr/>
          <a:lstStyle/>
          <a:p>
            <a:r>
              <a:rPr lang="en-US" cap="none" dirty="0" smtClean="0">
                <a:latin typeface="Arial" panose="020B0604020202020204" pitchFamily="34" charset="0"/>
                <a:cs typeface="Arial" panose="020B0604020202020204" pitchFamily="34" charset="0"/>
              </a:rPr>
              <a:t>1</a:t>
            </a:r>
            <a:r>
              <a:rPr lang="en-US" cap="none" dirty="0"/>
              <a:t>. </a:t>
            </a:r>
            <a:r>
              <a:rPr lang="en-US" cap="none" dirty="0" err="1"/>
              <a:t>Patil</a:t>
            </a:r>
            <a:r>
              <a:rPr lang="en-US" cap="none" dirty="0"/>
              <a:t> </a:t>
            </a:r>
            <a:r>
              <a:rPr lang="en-US" i="1" cap="none" dirty="0" smtClean="0"/>
              <a:t>et al</a:t>
            </a:r>
            <a:r>
              <a:rPr lang="en-US" cap="none" dirty="0" smtClean="0"/>
              <a:t>. </a:t>
            </a:r>
            <a:r>
              <a:rPr lang="en-US" cap="none" dirty="0"/>
              <a:t>Flight </a:t>
            </a:r>
            <a:r>
              <a:rPr lang="en-US" cap="none" dirty="0"/>
              <a:t>Dynamics</a:t>
            </a:r>
            <a:r>
              <a:rPr lang="en-US" cap="none" dirty="0"/>
              <a:t> Of Highly Flexible Flying Wings, Journal Of Aircraft, 2006.</a:t>
            </a:r>
            <a:endParaRPr lang="en-US" cap="none" dirty="0"/>
          </a:p>
        </p:txBody>
      </p:sp>
    </p:spTree>
    <p:extLst>
      <p:ext uri="{BB962C8B-B14F-4D97-AF65-F5344CB8AC3E}">
        <p14:creationId xmlns:p14="http://schemas.microsoft.com/office/powerpoint/2010/main" val="24834777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xmlns="" id="{5BE62A68-92FB-4DA6-B1D6-FA043544A9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93" name="Picture 2">
            <a:extLst>
              <a:ext uri="{FF2B5EF4-FFF2-40B4-BE49-F238E27FC236}">
                <a16:creationId xmlns:a16="http://schemas.microsoft.com/office/drawing/2014/main" xmlns="" id="{10A6DFCC-5864-48A7-8196-CBCF038BB88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4" cstate="email">
            <a:alphaModFix amt="30000"/>
            <a:extLst>
              <a:ext uri="{28A0092B-C50C-407E-A947-70E740481C1C}">
                <a14:useLocalDpi xmlns:a14="http://schemas.microsoft.com/office/drawing/2010/main"/>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95" name="Group 94">
            <a:extLst>
              <a:ext uri="{FF2B5EF4-FFF2-40B4-BE49-F238E27FC236}">
                <a16:creationId xmlns:a16="http://schemas.microsoft.com/office/drawing/2014/main" xmlns="" id="{03CA880E-A155-41A2-B87D-21AC3CE3331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96" name="Rectangle 5">
              <a:extLst>
                <a:ext uri="{FF2B5EF4-FFF2-40B4-BE49-F238E27FC236}">
                  <a16:creationId xmlns:a16="http://schemas.microsoft.com/office/drawing/2014/main" xmlns="" id="{AD179668-A46F-4D4C-8C75-2F3B4B5787B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97" name="Freeform 6">
              <a:extLst>
                <a:ext uri="{FF2B5EF4-FFF2-40B4-BE49-F238E27FC236}">
                  <a16:creationId xmlns:a16="http://schemas.microsoft.com/office/drawing/2014/main" xmlns="" id="{0DB283C2-E19A-4A75-909F-450DB72DECD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8" name="Freeform 7">
              <a:extLst>
                <a:ext uri="{FF2B5EF4-FFF2-40B4-BE49-F238E27FC236}">
                  <a16:creationId xmlns:a16="http://schemas.microsoft.com/office/drawing/2014/main" xmlns="" id="{B674E08A-09B5-42AD-805C-43DAE1D0BE9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9" name="Freeform 8">
              <a:extLst>
                <a:ext uri="{FF2B5EF4-FFF2-40B4-BE49-F238E27FC236}">
                  <a16:creationId xmlns:a16="http://schemas.microsoft.com/office/drawing/2014/main" xmlns="" id="{248B903F-D11E-41B4-A6F7-5ACF56D76B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0" name="Freeform 9">
              <a:extLst>
                <a:ext uri="{FF2B5EF4-FFF2-40B4-BE49-F238E27FC236}">
                  <a16:creationId xmlns:a16="http://schemas.microsoft.com/office/drawing/2014/main" xmlns="" id="{68B65942-DED3-475B-B28D-839E15541C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1" name="Freeform 10">
              <a:extLst>
                <a:ext uri="{FF2B5EF4-FFF2-40B4-BE49-F238E27FC236}">
                  <a16:creationId xmlns:a16="http://schemas.microsoft.com/office/drawing/2014/main" xmlns="" id="{54C02C20-8E50-4D5F-9E89-7266186B10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2" name="Freeform 11">
              <a:extLst>
                <a:ext uri="{FF2B5EF4-FFF2-40B4-BE49-F238E27FC236}">
                  <a16:creationId xmlns:a16="http://schemas.microsoft.com/office/drawing/2014/main" xmlns="" id="{057C79DE-C22B-4732-B921-1EEF64DAD2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3" name="Freeform 12">
              <a:extLst>
                <a:ext uri="{FF2B5EF4-FFF2-40B4-BE49-F238E27FC236}">
                  <a16:creationId xmlns:a16="http://schemas.microsoft.com/office/drawing/2014/main" xmlns="" id="{21E55FE5-F856-4E6D-A505-4A5AA92FC2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4" name="Freeform 13">
              <a:extLst>
                <a:ext uri="{FF2B5EF4-FFF2-40B4-BE49-F238E27FC236}">
                  <a16:creationId xmlns:a16="http://schemas.microsoft.com/office/drawing/2014/main" xmlns="" id="{564ACC84-D8A2-43FB-AB43-D7A892AC83B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5" name="Freeform 14">
              <a:extLst>
                <a:ext uri="{FF2B5EF4-FFF2-40B4-BE49-F238E27FC236}">
                  <a16:creationId xmlns:a16="http://schemas.microsoft.com/office/drawing/2014/main" xmlns="" id="{33DE6074-A243-4841-8A21-41739E524B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6" name="Freeform 15">
              <a:extLst>
                <a:ext uri="{FF2B5EF4-FFF2-40B4-BE49-F238E27FC236}">
                  <a16:creationId xmlns:a16="http://schemas.microsoft.com/office/drawing/2014/main" xmlns="" id="{6AD73007-A6A4-498E-8AF9-C3F7D61DCDB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7" name="Line 16">
              <a:extLst>
                <a:ext uri="{FF2B5EF4-FFF2-40B4-BE49-F238E27FC236}">
                  <a16:creationId xmlns:a16="http://schemas.microsoft.com/office/drawing/2014/main" xmlns="" id="{541BFD40-70B0-48BA-9216-9C67411F450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8" name="Freeform 17">
              <a:extLst>
                <a:ext uri="{FF2B5EF4-FFF2-40B4-BE49-F238E27FC236}">
                  <a16:creationId xmlns:a16="http://schemas.microsoft.com/office/drawing/2014/main" xmlns="" id="{7DFC59A5-0E43-4308-8BFB-F505CFB549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9" name="Freeform 18">
              <a:extLst>
                <a:ext uri="{FF2B5EF4-FFF2-40B4-BE49-F238E27FC236}">
                  <a16:creationId xmlns:a16="http://schemas.microsoft.com/office/drawing/2014/main" xmlns="" id="{0852232F-7FE7-4B61-AC34-F29289DAC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0" name="Freeform 19">
              <a:extLst>
                <a:ext uri="{FF2B5EF4-FFF2-40B4-BE49-F238E27FC236}">
                  <a16:creationId xmlns:a16="http://schemas.microsoft.com/office/drawing/2014/main" xmlns="" id="{F2467A7F-F122-4464-A682-8C4DB1DA1E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1" name="Freeform 20">
              <a:extLst>
                <a:ext uri="{FF2B5EF4-FFF2-40B4-BE49-F238E27FC236}">
                  <a16:creationId xmlns:a16="http://schemas.microsoft.com/office/drawing/2014/main" xmlns="" id="{2178D569-0695-49D6-8261-1BF6E2E48F2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2" name="Rectangle 21">
              <a:extLst>
                <a:ext uri="{FF2B5EF4-FFF2-40B4-BE49-F238E27FC236}">
                  <a16:creationId xmlns:a16="http://schemas.microsoft.com/office/drawing/2014/main" xmlns="" id="{E289FFF1-2E96-4F4A-94D2-D1FED6AE8AA2}"/>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13" name="Freeform 22">
              <a:extLst>
                <a:ext uri="{FF2B5EF4-FFF2-40B4-BE49-F238E27FC236}">
                  <a16:creationId xmlns:a16="http://schemas.microsoft.com/office/drawing/2014/main" xmlns="" id="{F0509D92-D47A-49BC-899A-0C2AB53BC6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4" name="Freeform 23">
              <a:extLst>
                <a:ext uri="{FF2B5EF4-FFF2-40B4-BE49-F238E27FC236}">
                  <a16:creationId xmlns:a16="http://schemas.microsoft.com/office/drawing/2014/main" xmlns="" id="{606E419B-186B-4DA7-95FA-F921A2D3FC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5" name="Freeform 24">
              <a:extLst>
                <a:ext uri="{FF2B5EF4-FFF2-40B4-BE49-F238E27FC236}">
                  <a16:creationId xmlns:a16="http://schemas.microsoft.com/office/drawing/2014/main" xmlns="" id="{35DBBAC4-A0DC-44A6-A64F-3FF22BC30B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6" name="Freeform 25">
              <a:extLst>
                <a:ext uri="{FF2B5EF4-FFF2-40B4-BE49-F238E27FC236}">
                  <a16:creationId xmlns:a16="http://schemas.microsoft.com/office/drawing/2014/main" xmlns="" id="{45359546-A3CF-4560-869D-4C642B0F754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7" name="Freeform 26">
              <a:extLst>
                <a:ext uri="{FF2B5EF4-FFF2-40B4-BE49-F238E27FC236}">
                  <a16:creationId xmlns:a16="http://schemas.microsoft.com/office/drawing/2014/main" xmlns="" id="{A9D2DDA1-3EE0-4B5E-8107-6000BCB2B4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8" name="Freeform 27">
              <a:extLst>
                <a:ext uri="{FF2B5EF4-FFF2-40B4-BE49-F238E27FC236}">
                  <a16:creationId xmlns:a16="http://schemas.microsoft.com/office/drawing/2014/main" xmlns="" id="{6DA22C48-18EA-47BE-B75A-9594E025BE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9" name="Freeform 28">
              <a:extLst>
                <a:ext uri="{FF2B5EF4-FFF2-40B4-BE49-F238E27FC236}">
                  <a16:creationId xmlns:a16="http://schemas.microsoft.com/office/drawing/2014/main" xmlns="" id="{411A5F9B-C5BD-4FE0-BEE1-5FA9B82FB3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0" name="Freeform 29">
              <a:extLst>
                <a:ext uri="{FF2B5EF4-FFF2-40B4-BE49-F238E27FC236}">
                  <a16:creationId xmlns:a16="http://schemas.microsoft.com/office/drawing/2014/main" xmlns="" id="{AFFCFD60-FB34-408B-A2EA-311A1093D0E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1" name="Freeform 30">
              <a:extLst>
                <a:ext uri="{FF2B5EF4-FFF2-40B4-BE49-F238E27FC236}">
                  <a16:creationId xmlns:a16="http://schemas.microsoft.com/office/drawing/2014/main" xmlns="" id="{72B9EBCA-3EF6-4296-80E0-CD849B27ED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2" name="Freeform 31">
              <a:extLst>
                <a:ext uri="{FF2B5EF4-FFF2-40B4-BE49-F238E27FC236}">
                  <a16:creationId xmlns:a16="http://schemas.microsoft.com/office/drawing/2014/main" xmlns="" id="{CC021197-0DB7-42B6-93BB-32252A93738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p:txBody>
          <a:bodyPr>
            <a:normAutofit/>
          </a:bodyPr>
          <a:lstStyle/>
          <a:p>
            <a:r>
              <a:rPr lang="en-US" sz="3200" dirty="0"/>
              <a:t>What is a highly flexible aircraft</a:t>
            </a:r>
            <a:endParaRPr lang="en-US" sz="3300" dirty="0">
              <a:solidFill>
                <a:srgbClr val="FFFFFF"/>
              </a:solidFill>
            </a:endParaRPr>
          </a:p>
        </p:txBody>
      </p:sp>
      <p:sp>
        <p:nvSpPr>
          <p:cNvPr id="3" name="Slide Number Placeholder 2"/>
          <p:cNvSpPr>
            <a:spLocks noGrp="1"/>
          </p:cNvSpPr>
          <p:nvPr>
            <p:ph type="sldNum" sz="quarter" idx="12"/>
          </p:nvPr>
        </p:nvSpPr>
        <p:spPr/>
        <p:txBody>
          <a:bodyPr/>
          <a:lstStyle/>
          <a:p>
            <a:fld id="{6D22F896-40B5-4ADD-8801-0D06FADFA095}" type="slidenum">
              <a:rPr lang="en-US" smtClean="0"/>
              <a:t>4</a:t>
            </a:fld>
            <a:endParaRPr lang="en-US" dirty="0"/>
          </a:p>
        </p:txBody>
      </p:sp>
      <p:grpSp>
        <p:nvGrpSpPr>
          <p:cNvPr id="126" name="Group 125">
            <a:extLst>
              <a:ext uri="{FF2B5EF4-FFF2-40B4-BE49-F238E27FC236}">
                <a16:creationId xmlns:a16="http://schemas.microsoft.com/office/drawing/2014/main" xmlns="" id="{A847D4E2-EA7B-40EF-8062-D1FAF838F65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xmlns="" id="{F1549F3B-53A1-4D15-8E8E-4297D91B8D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8" name="Freeform 33">
              <a:extLst>
                <a:ext uri="{FF2B5EF4-FFF2-40B4-BE49-F238E27FC236}">
                  <a16:creationId xmlns:a16="http://schemas.microsoft.com/office/drawing/2014/main" xmlns="" id="{841347B2-F767-433C-946A-1B19B4C40EB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9" name="Freeform 34">
              <a:extLst>
                <a:ext uri="{FF2B5EF4-FFF2-40B4-BE49-F238E27FC236}">
                  <a16:creationId xmlns:a16="http://schemas.microsoft.com/office/drawing/2014/main" xmlns="" id="{B34A4847-B6CA-4001-8EB1-33B3854A44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0" name="Freeform 35">
              <a:extLst>
                <a:ext uri="{FF2B5EF4-FFF2-40B4-BE49-F238E27FC236}">
                  <a16:creationId xmlns:a16="http://schemas.microsoft.com/office/drawing/2014/main" xmlns="" id="{EF334B32-D0A0-45DE-99CB-37A3E56ECE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1" name="Freeform 36">
              <a:extLst>
                <a:ext uri="{FF2B5EF4-FFF2-40B4-BE49-F238E27FC236}">
                  <a16:creationId xmlns:a16="http://schemas.microsoft.com/office/drawing/2014/main" xmlns="" id="{5D1098DF-5812-4A6F-A4B7-AFEBEDA983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2" name="Freeform 37">
              <a:extLst>
                <a:ext uri="{FF2B5EF4-FFF2-40B4-BE49-F238E27FC236}">
                  <a16:creationId xmlns:a16="http://schemas.microsoft.com/office/drawing/2014/main" xmlns="" id="{2A72CC5D-2EA1-4ABD-B694-045401D7F2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3" name="Freeform 38">
              <a:extLst>
                <a:ext uri="{FF2B5EF4-FFF2-40B4-BE49-F238E27FC236}">
                  <a16:creationId xmlns:a16="http://schemas.microsoft.com/office/drawing/2014/main" xmlns="" id="{47B8C57D-403F-4D5B-9724-24276E99B44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4" name="Freeform 39">
              <a:extLst>
                <a:ext uri="{FF2B5EF4-FFF2-40B4-BE49-F238E27FC236}">
                  <a16:creationId xmlns:a16="http://schemas.microsoft.com/office/drawing/2014/main" xmlns="" id="{4890E5D3-F793-4B6A-AA8F-1F6C03BD1B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5" name="Freeform 40">
              <a:extLst>
                <a:ext uri="{FF2B5EF4-FFF2-40B4-BE49-F238E27FC236}">
                  <a16:creationId xmlns:a16="http://schemas.microsoft.com/office/drawing/2014/main" xmlns="" id="{68A2FE4A-346D-4EA5-B377-EED4515161C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6" name="Rectangle 41">
              <a:extLst>
                <a:ext uri="{FF2B5EF4-FFF2-40B4-BE49-F238E27FC236}">
                  <a16:creationId xmlns:a16="http://schemas.microsoft.com/office/drawing/2014/main" xmlns="" id="{2F12D5D5-9BB1-4D89-B5B4-8F8353825B7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grpSp>
      <p:sp>
        <p:nvSpPr>
          <p:cNvPr id="5" name="Footer Placeholder 4"/>
          <p:cNvSpPr>
            <a:spLocks noGrp="1"/>
          </p:cNvSpPr>
          <p:nvPr>
            <p:ph type="ftr" sz="quarter" idx="11"/>
          </p:nvPr>
        </p:nvSpPr>
        <p:spPr>
          <a:xfrm>
            <a:off x="1141411" y="5883275"/>
            <a:ext cx="6997573" cy="365125"/>
          </a:xfrm>
        </p:spPr>
        <p:txBody>
          <a:bodyPr/>
          <a:lstStyle/>
          <a:p>
            <a:r>
              <a:rPr lang="en-US" cap="none" dirty="0" smtClean="0">
                <a:latin typeface="Arial" panose="020B0604020202020204" pitchFamily="34" charset="0"/>
                <a:cs typeface="Arial" panose="020B0604020202020204" pitchFamily="34" charset="0"/>
              </a:rPr>
              <a:t>From: </a:t>
            </a:r>
            <a:r>
              <a:rPr lang="pt-BR" dirty="0">
                <a:hlinkClick r:id="rId5"/>
              </a:rPr>
              <a:t>https://www.youtube.com/watch?v=VzvS7e86XWM&amp;ab_channel=LabofNewConceptsinAeronautics</a:t>
            </a:r>
            <a:endParaRPr lang="en-US" cap="none" dirty="0">
              <a:latin typeface="Arial" panose="020B0604020202020204" pitchFamily="34" charset="0"/>
              <a:cs typeface="Arial" panose="020B0604020202020204" pitchFamily="34" charset="0"/>
            </a:endParaRPr>
          </a:p>
        </p:txBody>
      </p:sp>
      <p:pic>
        <p:nvPicPr>
          <p:cNvPr id="10" name="VzvS7e86XWM"/>
          <p:cNvPicPr>
            <a:picLocks noGrp="1" noRot="1" noChangeAspect="1"/>
          </p:cNvPicPr>
          <p:nvPr>
            <p:ph idx="1"/>
            <a:videoFile r:link="rId1"/>
          </p:nvPr>
        </p:nvPicPr>
        <p:blipFill>
          <a:blip r:embed="rId6"/>
          <a:stretch>
            <a:fillRect/>
          </a:stretch>
        </p:blipFill>
        <p:spPr>
          <a:xfrm>
            <a:off x="2776151" y="1730375"/>
            <a:ext cx="7132533" cy="4012050"/>
          </a:xfrm>
          <a:prstGeom prst="rect">
            <a:avLst/>
          </a:prstGeom>
        </p:spPr>
      </p:pic>
    </p:spTree>
    <p:extLst>
      <p:ext uri="{BB962C8B-B14F-4D97-AF65-F5344CB8AC3E}">
        <p14:creationId xmlns:p14="http://schemas.microsoft.com/office/powerpoint/2010/main" val="38811957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a:xfrm>
            <a:off x="7712760" y="3972391"/>
            <a:ext cx="3084891" cy="1478570"/>
          </a:xfrm>
        </p:spPr>
        <p:txBody>
          <a:bodyPr>
            <a:normAutofit/>
          </a:bodyPr>
          <a:lstStyle/>
          <a:p>
            <a:r>
              <a:rPr lang="en-US" sz="3200" dirty="0"/>
              <a:t>The goals of the project</a:t>
            </a:r>
            <a:endParaRPr lang="en-US" sz="3200" dirty="0"/>
          </a:p>
        </p:txBody>
      </p:sp>
      <p:pic>
        <p:nvPicPr>
          <p:cNvPr id="10" name="Content Placeholder 6">
            <a:extLst>
              <a:ext uri="{FF2B5EF4-FFF2-40B4-BE49-F238E27FC236}">
                <a16:creationId xmlns:a16="http://schemas.microsoft.com/office/drawing/2014/main" xmlns="" id="{38616497-6A2B-4863-A3DD-A2D0AF074897}"/>
              </a:ext>
            </a:extLst>
          </p:cNvPr>
          <p:cNvPicPr>
            <a:picLocks noChangeAspect="1"/>
          </p:cNvPicPr>
          <p:nvPr/>
        </p:nvPicPr>
        <p:blipFill rotWithShape="1">
          <a:blip r:embed="rId3">
            <a:extLst>
              <a:ext uri="{28A0092B-C50C-407E-A947-70E740481C1C}">
                <a14:useLocalDpi xmlns:a14="http://schemas.microsoft.com/office/drawing/2010/main" val="0"/>
              </a:ext>
            </a:extLst>
          </a:blip>
          <a:srcRect l="35049" r="18116"/>
          <a:stretch/>
        </p:blipFill>
        <p:spPr>
          <a:xfrm>
            <a:off x="8388" y="11907"/>
            <a:ext cx="7292839" cy="6848476"/>
          </a:xfrm>
          <a:prstGeom prst="rect">
            <a:avLst/>
          </a:prstGeom>
        </p:spPr>
      </p:pic>
      <p:grpSp>
        <p:nvGrpSpPr>
          <p:cNvPr id="341" name="Group 283">
            <a:extLst>
              <a:ext uri="{FF2B5EF4-FFF2-40B4-BE49-F238E27FC236}">
                <a16:creationId xmlns:a16="http://schemas.microsoft.com/office/drawing/2014/main" xmlns="" id="{A2E1FE48-FA7B-4262-B922-041542931DD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2305051" cy="6858001"/>
            <a:chOff x="0" y="0"/>
            <a:chExt cx="2305051" cy="6858001"/>
          </a:xfrm>
          <a:solidFill>
            <a:schemeClr val="tx1">
              <a:alpha val="70000"/>
            </a:schemeClr>
          </a:solidFill>
          <a:effectLst/>
        </p:grpSpPr>
        <p:sp>
          <p:nvSpPr>
            <p:cNvPr id="285" name="Rectangle 284">
              <a:extLst>
                <a:ext uri="{FF2B5EF4-FFF2-40B4-BE49-F238E27FC236}">
                  <a16:creationId xmlns:a16="http://schemas.microsoft.com/office/drawing/2014/main" xmlns="" id="{F2E644B1-8F72-4AC4-89F1-EB3A027341E5}"/>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86" name="Freeform 6">
              <a:extLst>
                <a:ext uri="{FF2B5EF4-FFF2-40B4-BE49-F238E27FC236}">
                  <a16:creationId xmlns:a16="http://schemas.microsoft.com/office/drawing/2014/main" xmlns="" id="{1781B8E8-8A26-4FFB-BE0C-7C0C644F7C5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7" name="Freeform 7">
              <a:extLst>
                <a:ext uri="{FF2B5EF4-FFF2-40B4-BE49-F238E27FC236}">
                  <a16:creationId xmlns:a16="http://schemas.microsoft.com/office/drawing/2014/main" xmlns="" id="{4109D997-E9DF-4429-A643-3E691E2B706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8" name="Rectangle 287">
              <a:extLst>
                <a:ext uri="{FF2B5EF4-FFF2-40B4-BE49-F238E27FC236}">
                  <a16:creationId xmlns:a16="http://schemas.microsoft.com/office/drawing/2014/main" xmlns="" id="{B392695A-F131-4C51-B689-3F4D5B1A2F1D}"/>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89" name="Freeform 9">
              <a:extLst>
                <a:ext uri="{FF2B5EF4-FFF2-40B4-BE49-F238E27FC236}">
                  <a16:creationId xmlns:a16="http://schemas.microsoft.com/office/drawing/2014/main" xmlns="" id="{8218EC3E-07D0-417A-B0A8-057F825EF79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0" name="Freeform 10">
              <a:extLst>
                <a:ext uri="{FF2B5EF4-FFF2-40B4-BE49-F238E27FC236}">
                  <a16:creationId xmlns:a16="http://schemas.microsoft.com/office/drawing/2014/main" xmlns="" id="{B036399E-7675-47B6-A645-242946879E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1" name="Freeform 11">
              <a:extLst>
                <a:ext uri="{FF2B5EF4-FFF2-40B4-BE49-F238E27FC236}">
                  <a16:creationId xmlns:a16="http://schemas.microsoft.com/office/drawing/2014/main" xmlns="" id="{C44A0438-B8A4-43B3-B17C-B919FCD92C2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2" name="Freeform 12">
              <a:extLst>
                <a:ext uri="{FF2B5EF4-FFF2-40B4-BE49-F238E27FC236}">
                  <a16:creationId xmlns:a16="http://schemas.microsoft.com/office/drawing/2014/main" xmlns="" id="{ABC7257F-6F64-4B81-BDA7-7C232BCBA26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3" name="Freeform 13">
              <a:extLst>
                <a:ext uri="{FF2B5EF4-FFF2-40B4-BE49-F238E27FC236}">
                  <a16:creationId xmlns:a16="http://schemas.microsoft.com/office/drawing/2014/main" xmlns="" id="{72DD7E92-F033-480C-A220-63CE422C3A1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4" name="Freeform 14">
              <a:extLst>
                <a:ext uri="{FF2B5EF4-FFF2-40B4-BE49-F238E27FC236}">
                  <a16:creationId xmlns:a16="http://schemas.microsoft.com/office/drawing/2014/main" xmlns="" id="{444A9AC9-463E-45E7-A818-13F664F7C0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5" name="Freeform 15">
              <a:extLst>
                <a:ext uri="{FF2B5EF4-FFF2-40B4-BE49-F238E27FC236}">
                  <a16:creationId xmlns:a16="http://schemas.microsoft.com/office/drawing/2014/main" xmlns="" id="{6CCE9BBE-5DE3-4991-80CA-DFEB928673D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6" name="Freeform 16">
              <a:extLst>
                <a:ext uri="{FF2B5EF4-FFF2-40B4-BE49-F238E27FC236}">
                  <a16:creationId xmlns:a16="http://schemas.microsoft.com/office/drawing/2014/main" xmlns="" id="{3180F6DF-A13F-491C-BF97-B206E3E7B90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7" name="Freeform 17">
              <a:extLst>
                <a:ext uri="{FF2B5EF4-FFF2-40B4-BE49-F238E27FC236}">
                  <a16:creationId xmlns:a16="http://schemas.microsoft.com/office/drawing/2014/main" xmlns="" id="{CAD0E44C-73C8-42BB-ADA8-2BA6B308249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8" name="Freeform 18">
              <a:extLst>
                <a:ext uri="{FF2B5EF4-FFF2-40B4-BE49-F238E27FC236}">
                  <a16:creationId xmlns:a16="http://schemas.microsoft.com/office/drawing/2014/main" xmlns="" id="{436EC43E-A70D-4E5C-B275-35CA8E93C1B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9" name="Freeform 19">
              <a:extLst>
                <a:ext uri="{FF2B5EF4-FFF2-40B4-BE49-F238E27FC236}">
                  <a16:creationId xmlns:a16="http://schemas.microsoft.com/office/drawing/2014/main" xmlns="" id="{ADE7E5B6-2E2A-4F56-9E90-F8613E6D10F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0" name="Freeform 20">
              <a:extLst>
                <a:ext uri="{FF2B5EF4-FFF2-40B4-BE49-F238E27FC236}">
                  <a16:creationId xmlns:a16="http://schemas.microsoft.com/office/drawing/2014/main" xmlns="" id="{86B9E49B-AE8D-47E0-BACC-A6D0AC3AB23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1" name="Freeform 21">
              <a:extLst>
                <a:ext uri="{FF2B5EF4-FFF2-40B4-BE49-F238E27FC236}">
                  <a16:creationId xmlns:a16="http://schemas.microsoft.com/office/drawing/2014/main" xmlns="" id="{2EB961AF-CD61-41BA-B0B2-0741A5ED644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2" name="Freeform 22">
              <a:extLst>
                <a:ext uri="{FF2B5EF4-FFF2-40B4-BE49-F238E27FC236}">
                  <a16:creationId xmlns:a16="http://schemas.microsoft.com/office/drawing/2014/main" xmlns="" id="{DC42BDA1-810A-4135-B3B1-B3161D372A3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3" name="Freeform 23">
              <a:extLst>
                <a:ext uri="{FF2B5EF4-FFF2-40B4-BE49-F238E27FC236}">
                  <a16:creationId xmlns:a16="http://schemas.microsoft.com/office/drawing/2014/main" xmlns="" id="{FA51FCA8-FCF4-4116-8CB2-5C539E37F44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4" name="Freeform 24">
              <a:extLst>
                <a:ext uri="{FF2B5EF4-FFF2-40B4-BE49-F238E27FC236}">
                  <a16:creationId xmlns:a16="http://schemas.microsoft.com/office/drawing/2014/main" xmlns="" id="{F2850A10-CDBC-462A-8CB7-02587468344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5" name="Freeform 25">
              <a:extLst>
                <a:ext uri="{FF2B5EF4-FFF2-40B4-BE49-F238E27FC236}">
                  <a16:creationId xmlns:a16="http://schemas.microsoft.com/office/drawing/2014/main" xmlns="" id="{738A37B9-77C2-4464-BF1F-2AF25A0D298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6" name="Freeform 26">
              <a:extLst>
                <a:ext uri="{FF2B5EF4-FFF2-40B4-BE49-F238E27FC236}">
                  <a16:creationId xmlns:a16="http://schemas.microsoft.com/office/drawing/2014/main" xmlns="" id="{89026C8B-A162-4523-A51B-9F1200BC603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7" name="Freeform 27">
              <a:extLst>
                <a:ext uri="{FF2B5EF4-FFF2-40B4-BE49-F238E27FC236}">
                  <a16:creationId xmlns:a16="http://schemas.microsoft.com/office/drawing/2014/main" xmlns="" id="{5B76BC40-1FA2-477D-B2C2-4763577DB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8" name="Freeform 28">
              <a:extLst>
                <a:ext uri="{FF2B5EF4-FFF2-40B4-BE49-F238E27FC236}">
                  <a16:creationId xmlns:a16="http://schemas.microsoft.com/office/drawing/2014/main" xmlns="" id="{6BC68EAA-2809-4AE4-80C1-2555CEF73DF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9" name="Freeform 29">
              <a:extLst>
                <a:ext uri="{FF2B5EF4-FFF2-40B4-BE49-F238E27FC236}">
                  <a16:creationId xmlns:a16="http://schemas.microsoft.com/office/drawing/2014/main" xmlns="" id="{FE709D1B-0541-4414-9E87-CF7D6918C14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0" name="Freeform 30">
              <a:extLst>
                <a:ext uri="{FF2B5EF4-FFF2-40B4-BE49-F238E27FC236}">
                  <a16:creationId xmlns:a16="http://schemas.microsoft.com/office/drawing/2014/main" xmlns="" id="{33BCB888-11B8-4D01-BCDA-59BBA28DCE0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1" name="Freeform 31">
              <a:extLst>
                <a:ext uri="{FF2B5EF4-FFF2-40B4-BE49-F238E27FC236}">
                  <a16:creationId xmlns:a16="http://schemas.microsoft.com/office/drawing/2014/main" xmlns="" id="{28E5CE3E-C11A-4CF7-82BF-37D1221D4E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2" name="Freeform 32">
              <a:extLst>
                <a:ext uri="{FF2B5EF4-FFF2-40B4-BE49-F238E27FC236}">
                  <a16:creationId xmlns:a16="http://schemas.microsoft.com/office/drawing/2014/main" xmlns="" id="{55284FC3-21FB-4FA7-B695-2D6A9CEF73E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3" name="Rectangle 312">
              <a:extLst>
                <a:ext uri="{FF2B5EF4-FFF2-40B4-BE49-F238E27FC236}">
                  <a16:creationId xmlns:a16="http://schemas.microsoft.com/office/drawing/2014/main" xmlns="" id="{13DA6B78-00DE-4E55-9124-EFD72519BB99}"/>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14" name="Freeform 34">
              <a:extLst>
                <a:ext uri="{FF2B5EF4-FFF2-40B4-BE49-F238E27FC236}">
                  <a16:creationId xmlns:a16="http://schemas.microsoft.com/office/drawing/2014/main" xmlns="" id="{D4602B0F-2844-48BE-9B4A-0366AC90450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5" name="Freeform 35">
              <a:extLst>
                <a:ext uri="{FF2B5EF4-FFF2-40B4-BE49-F238E27FC236}">
                  <a16:creationId xmlns:a16="http://schemas.microsoft.com/office/drawing/2014/main" xmlns="" id="{E31E05BB-6004-474D-9900-D990378FD3F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6" name="Freeform 36">
              <a:extLst>
                <a:ext uri="{FF2B5EF4-FFF2-40B4-BE49-F238E27FC236}">
                  <a16:creationId xmlns:a16="http://schemas.microsoft.com/office/drawing/2014/main" xmlns="" id="{00BD01ED-F65D-4601-A77D-508E960E09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7" name="Freeform 37">
              <a:extLst>
                <a:ext uri="{FF2B5EF4-FFF2-40B4-BE49-F238E27FC236}">
                  <a16:creationId xmlns:a16="http://schemas.microsoft.com/office/drawing/2014/main" xmlns="" id="{FD307CAE-789C-4E80-B6F1-9858A3ABA3F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8" name="Freeform 38">
              <a:extLst>
                <a:ext uri="{FF2B5EF4-FFF2-40B4-BE49-F238E27FC236}">
                  <a16:creationId xmlns:a16="http://schemas.microsoft.com/office/drawing/2014/main" xmlns="" id="{94B97B29-709E-4E24-B2FA-EF84AA12D2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9" name="Freeform 39">
              <a:extLst>
                <a:ext uri="{FF2B5EF4-FFF2-40B4-BE49-F238E27FC236}">
                  <a16:creationId xmlns:a16="http://schemas.microsoft.com/office/drawing/2014/main" xmlns="" id="{C05D52B9-1FA2-4E7C-8229-B09811A9013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0" name="Freeform 40">
              <a:extLst>
                <a:ext uri="{FF2B5EF4-FFF2-40B4-BE49-F238E27FC236}">
                  <a16:creationId xmlns:a16="http://schemas.microsoft.com/office/drawing/2014/main" xmlns="" id="{CC0A5575-2FB9-440F-B9A8-E0DDE1C37CE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1" name="Freeform 41">
              <a:extLst>
                <a:ext uri="{FF2B5EF4-FFF2-40B4-BE49-F238E27FC236}">
                  <a16:creationId xmlns:a16="http://schemas.microsoft.com/office/drawing/2014/main" xmlns="" id="{AFFCC88F-01DF-4DE1-8CD5-88631E30912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2" name="Freeform 42">
              <a:extLst>
                <a:ext uri="{FF2B5EF4-FFF2-40B4-BE49-F238E27FC236}">
                  <a16:creationId xmlns:a16="http://schemas.microsoft.com/office/drawing/2014/main" xmlns="" id="{33EEC40B-E2CD-4BAC-94D6-85B70714226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3" name="Freeform 43">
              <a:extLst>
                <a:ext uri="{FF2B5EF4-FFF2-40B4-BE49-F238E27FC236}">
                  <a16:creationId xmlns:a16="http://schemas.microsoft.com/office/drawing/2014/main" xmlns="" id="{3E0E9643-5C60-4933-BB1B-9A09057E723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4" name="Freeform 44">
              <a:extLst>
                <a:ext uri="{FF2B5EF4-FFF2-40B4-BE49-F238E27FC236}">
                  <a16:creationId xmlns:a16="http://schemas.microsoft.com/office/drawing/2014/main" xmlns="" id="{94F86E92-9EC7-437C-946B-31E7C1C4771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5" name="Rectangle 324">
              <a:extLst>
                <a:ext uri="{FF2B5EF4-FFF2-40B4-BE49-F238E27FC236}">
                  <a16:creationId xmlns:a16="http://schemas.microsoft.com/office/drawing/2014/main" xmlns="" id="{BE9A51BE-C514-46B5-ABA6-7E7C878F8E5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26" name="Freeform 46">
              <a:extLst>
                <a:ext uri="{FF2B5EF4-FFF2-40B4-BE49-F238E27FC236}">
                  <a16:creationId xmlns:a16="http://schemas.microsoft.com/office/drawing/2014/main" xmlns="" id="{8B255447-F0E9-4D96-A4B0-F9EDDE58A37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7" name="Freeform 47">
              <a:extLst>
                <a:ext uri="{FF2B5EF4-FFF2-40B4-BE49-F238E27FC236}">
                  <a16:creationId xmlns:a16="http://schemas.microsoft.com/office/drawing/2014/main" xmlns="" id="{AFAC5F3A-3BE7-489E-A848-498B9995F1D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8" name="Freeform 48">
              <a:extLst>
                <a:ext uri="{FF2B5EF4-FFF2-40B4-BE49-F238E27FC236}">
                  <a16:creationId xmlns:a16="http://schemas.microsoft.com/office/drawing/2014/main" xmlns="" id="{A974E7AA-5EF3-4817-B0AE-4C1A784EE9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9" name="Freeform 49">
              <a:extLst>
                <a:ext uri="{FF2B5EF4-FFF2-40B4-BE49-F238E27FC236}">
                  <a16:creationId xmlns:a16="http://schemas.microsoft.com/office/drawing/2014/main" xmlns="" id="{8AA54AC1-3E87-49C0-A594-87829A2CFF3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0" name="Freeform 50">
              <a:extLst>
                <a:ext uri="{FF2B5EF4-FFF2-40B4-BE49-F238E27FC236}">
                  <a16:creationId xmlns:a16="http://schemas.microsoft.com/office/drawing/2014/main" xmlns="" id="{CC237789-73BC-4BD9-BFE8-1325FA4B5224}"/>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1" name="Freeform 51">
              <a:extLst>
                <a:ext uri="{FF2B5EF4-FFF2-40B4-BE49-F238E27FC236}">
                  <a16:creationId xmlns:a16="http://schemas.microsoft.com/office/drawing/2014/main" xmlns="" id="{DCF4052D-CF62-47DC-991E-49D0BA908F7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2" name="Freeform 52">
              <a:extLst>
                <a:ext uri="{FF2B5EF4-FFF2-40B4-BE49-F238E27FC236}">
                  <a16:creationId xmlns:a16="http://schemas.microsoft.com/office/drawing/2014/main" xmlns="" id="{2ABD9104-C938-44F2-8622-8407A2593BB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3" name="Freeform 53">
              <a:extLst>
                <a:ext uri="{FF2B5EF4-FFF2-40B4-BE49-F238E27FC236}">
                  <a16:creationId xmlns:a16="http://schemas.microsoft.com/office/drawing/2014/main" xmlns="" id="{4AA18F60-3E86-4A5A-B82E-A79183ED363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4" name="Freeform 54">
              <a:extLst>
                <a:ext uri="{FF2B5EF4-FFF2-40B4-BE49-F238E27FC236}">
                  <a16:creationId xmlns:a16="http://schemas.microsoft.com/office/drawing/2014/main" xmlns="" id="{0F34C941-6196-4937-99E5-14AAD23F280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5" name="Freeform 55">
              <a:extLst>
                <a:ext uri="{FF2B5EF4-FFF2-40B4-BE49-F238E27FC236}">
                  <a16:creationId xmlns:a16="http://schemas.microsoft.com/office/drawing/2014/main" xmlns="" id="{60DB8A6C-23D7-4A88-BDCE-8FEC86A1230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6" name="Freeform 56">
              <a:extLst>
                <a:ext uri="{FF2B5EF4-FFF2-40B4-BE49-F238E27FC236}">
                  <a16:creationId xmlns:a16="http://schemas.microsoft.com/office/drawing/2014/main" xmlns="" id="{29F5F702-AEE6-4633-BB20-7A15C3A31FD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7" name="Freeform 57">
              <a:extLst>
                <a:ext uri="{FF2B5EF4-FFF2-40B4-BE49-F238E27FC236}">
                  <a16:creationId xmlns:a16="http://schemas.microsoft.com/office/drawing/2014/main" xmlns="" id="{F30C7A45-6890-4EA5-9F6B-E2AB4D04C5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8" name="Freeform 58">
              <a:extLst>
                <a:ext uri="{FF2B5EF4-FFF2-40B4-BE49-F238E27FC236}">
                  <a16:creationId xmlns:a16="http://schemas.microsoft.com/office/drawing/2014/main" xmlns="" id="{F31A7373-F68A-485D-95DC-B53ACC7B5F9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Slide Number Placeholder 2"/>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36288393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xmlns="" id="{5BE62A68-92FB-4DA6-B1D6-FA043544A9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93" name="Picture 2">
            <a:extLst>
              <a:ext uri="{FF2B5EF4-FFF2-40B4-BE49-F238E27FC236}">
                <a16:creationId xmlns:a16="http://schemas.microsoft.com/office/drawing/2014/main" xmlns="" id="{10A6DFCC-5864-48A7-8196-CBCF038BB88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cstate="email">
            <a:alphaModFix amt="30000"/>
            <a:extLst>
              <a:ext uri="{28A0092B-C50C-407E-A947-70E740481C1C}">
                <a14:useLocalDpi xmlns:a14="http://schemas.microsoft.com/office/drawing/2010/main"/>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95" name="Group 94">
            <a:extLst>
              <a:ext uri="{FF2B5EF4-FFF2-40B4-BE49-F238E27FC236}">
                <a16:creationId xmlns:a16="http://schemas.microsoft.com/office/drawing/2014/main" xmlns="" id="{03CA880E-A155-41A2-B87D-21AC3CE3331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96" name="Rectangle 5">
              <a:extLst>
                <a:ext uri="{FF2B5EF4-FFF2-40B4-BE49-F238E27FC236}">
                  <a16:creationId xmlns:a16="http://schemas.microsoft.com/office/drawing/2014/main" xmlns="" id="{AD179668-A46F-4D4C-8C75-2F3B4B5787B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97" name="Freeform 6">
              <a:extLst>
                <a:ext uri="{FF2B5EF4-FFF2-40B4-BE49-F238E27FC236}">
                  <a16:creationId xmlns:a16="http://schemas.microsoft.com/office/drawing/2014/main" xmlns="" id="{0DB283C2-E19A-4A75-909F-450DB72DECD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8" name="Freeform 7">
              <a:extLst>
                <a:ext uri="{FF2B5EF4-FFF2-40B4-BE49-F238E27FC236}">
                  <a16:creationId xmlns:a16="http://schemas.microsoft.com/office/drawing/2014/main" xmlns="" id="{B674E08A-09B5-42AD-805C-43DAE1D0BE9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9" name="Freeform 8">
              <a:extLst>
                <a:ext uri="{FF2B5EF4-FFF2-40B4-BE49-F238E27FC236}">
                  <a16:creationId xmlns:a16="http://schemas.microsoft.com/office/drawing/2014/main" xmlns="" id="{248B903F-D11E-41B4-A6F7-5ACF56D76B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0" name="Freeform 9">
              <a:extLst>
                <a:ext uri="{FF2B5EF4-FFF2-40B4-BE49-F238E27FC236}">
                  <a16:creationId xmlns:a16="http://schemas.microsoft.com/office/drawing/2014/main" xmlns="" id="{68B65942-DED3-475B-B28D-839E15541C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1" name="Freeform 10">
              <a:extLst>
                <a:ext uri="{FF2B5EF4-FFF2-40B4-BE49-F238E27FC236}">
                  <a16:creationId xmlns:a16="http://schemas.microsoft.com/office/drawing/2014/main" xmlns="" id="{54C02C20-8E50-4D5F-9E89-7266186B10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2" name="Freeform 11">
              <a:extLst>
                <a:ext uri="{FF2B5EF4-FFF2-40B4-BE49-F238E27FC236}">
                  <a16:creationId xmlns:a16="http://schemas.microsoft.com/office/drawing/2014/main" xmlns="" id="{057C79DE-C22B-4732-B921-1EEF64DAD2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3" name="Freeform 12">
              <a:extLst>
                <a:ext uri="{FF2B5EF4-FFF2-40B4-BE49-F238E27FC236}">
                  <a16:creationId xmlns:a16="http://schemas.microsoft.com/office/drawing/2014/main" xmlns="" id="{21E55FE5-F856-4E6D-A505-4A5AA92FC2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4" name="Freeform 13">
              <a:extLst>
                <a:ext uri="{FF2B5EF4-FFF2-40B4-BE49-F238E27FC236}">
                  <a16:creationId xmlns:a16="http://schemas.microsoft.com/office/drawing/2014/main" xmlns="" id="{564ACC84-D8A2-43FB-AB43-D7A892AC83B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5" name="Freeform 14">
              <a:extLst>
                <a:ext uri="{FF2B5EF4-FFF2-40B4-BE49-F238E27FC236}">
                  <a16:creationId xmlns:a16="http://schemas.microsoft.com/office/drawing/2014/main" xmlns="" id="{33DE6074-A243-4841-8A21-41739E524B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6" name="Freeform 15">
              <a:extLst>
                <a:ext uri="{FF2B5EF4-FFF2-40B4-BE49-F238E27FC236}">
                  <a16:creationId xmlns:a16="http://schemas.microsoft.com/office/drawing/2014/main" xmlns="" id="{6AD73007-A6A4-498E-8AF9-C3F7D61DCDB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7" name="Line 16">
              <a:extLst>
                <a:ext uri="{FF2B5EF4-FFF2-40B4-BE49-F238E27FC236}">
                  <a16:creationId xmlns:a16="http://schemas.microsoft.com/office/drawing/2014/main" xmlns="" id="{541BFD40-70B0-48BA-9216-9C67411F450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8" name="Freeform 17">
              <a:extLst>
                <a:ext uri="{FF2B5EF4-FFF2-40B4-BE49-F238E27FC236}">
                  <a16:creationId xmlns:a16="http://schemas.microsoft.com/office/drawing/2014/main" xmlns="" id="{7DFC59A5-0E43-4308-8BFB-F505CFB549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9" name="Freeform 18">
              <a:extLst>
                <a:ext uri="{FF2B5EF4-FFF2-40B4-BE49-F238E27FC236}">
                  <a16:creationId xmlns:a16="http://schemas.microsoft.com/office/drawing/2014/main" xmlns="" id="{0852232F-7FE7-4B61-AC34-F29289DAC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0" name="Freeform 19">
              <a:extLst>
                <a:ext uri="{FF2B5EF4-FFF2-40B4-BE49-F238E27FC236}">
                  <a16:creationId xmlns:a16="http://schemas.microsoft.com/office/drawing/2014/main" xmlns="" id="{F2467A7F-F122-4464-A682-8C4DB1DA1E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1" name="Freeform 20">
              <a:extLst>
                <a:ext uri="{FF2B5EF4-FFF2-40B4-BE49-F238E27FC236}">
                  <a16:creationId xmlns:a16="http://schemas.microsoft.com/office/drawing/2014/main" xmlns="" id="{2178D569-0695-49D6-8261-1BF6E2E48F2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2" name="Rectangle 21">
              <a:extLst>
                <a:ext uri="{FF2B5EF4-FFF2-40B4-BE49-F238E27FC236}">
                  <a16:creationId xmlns:a16="http://schemas.microsoft.com/office/drawing/2014/main" xmlns="" id="{E289FFF1-2E96-4F4A-94D2-D1FED6AE8AA2}"/>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13" name="Freeform 22">
              <a:extLst>
                <a:ext uri="{FF2B5EF4-FFF2-40B4-BE49-F238E27FC236}">
                  <a16:creationId xmlns:a16="http://schemas.microsoft.com/office/drawing/2014/main" xmlns="" id="{F0509D92-D47A-49BC-899A-0C2AB53BC6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4" name="Freeform 23">
              <a:extLst>
                <a:ext uri="{FF2B5EF4-FFF2-40B4-BE49-F238E27FC236}">
                  <a16:creationId xmlns:a16="http://schemas.microsoft.com/office/drawing/2014/main" xmlns="" id="{606E419B-186B-4DA7-95FA-F921A2D3FC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5" name="Freeform 24">
              <a:extLst>
                <a:ext uri="{FF2B5EF4-FFF2-40B4-BE49-F238E27FC236}">
                  <a16:creationId xmlns:a16="http://schemas.microsoft.com/office/drawing/2014/main" xmlns="" id="{35DBBAC4-A0DC-44A6-A64F-3FF22BC30B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6" name="Freeform 25">
              <a:extLst>
                <a:ext uri="{FF2B5EF4-FFF2-40B4-BE49-F238E27FC236}">
                  <a16:creationId xmlns:a16="http://schemas.microsoft.com/office/drawing/2014/main" xmlns="" id="{45359546-A3CF-4560-869D-4C642B0F754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7" name="Freeform 26">
              <a:extLst>
                <a:ext uri="{FF2B5EF4-FFF2-40B4-BE49-F238E27FC236}">
                  <a16:creationId xmlns:a16="http://schemas.microsoft.com/office/drawing/2014/main" xmlns="" id="{A9D2DDA1-3EE0-4B5E-8107-6000BCB2B4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8" name="Freeform 27">
              <a:extLst>
                <a:ext uri="{FF2B5EF4-FFF2-40B4-BE49-F238E27FC236}">
                  <a16:creationId xmlns:a16="http://schemas.microsoft.com/office/drawing/2014/main" xmlns="" id="{6DA22C48-18EA-47BE-B75A-9594E025BE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9" name="Freeform 28">
              <a:extLst>
                <a:ext uri="{FF2B5EF4-FFF2-40B4-BE49-F238E27FC236}">
                  <a16:creationId xmlns:a16="http://schemas.microsoft.com/office/drawing/2014/main" xmlns="" id="{411A5F9B-C5BD-4FE0-BEE1-5FA9B82FB3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0" name="Freeform 29">
              <a:extLst>
                <a:ext uri="{FF2B5EF4-FFF2-40B4-BE49-F238E27FC236}">
                  <a16:creationId xmlns:a16="http://schemas.microsoft.com/office/drawing/2014/main" xmlns="" id="{AFFCFD60-FB34-408B-A2EA-311A1093D0E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1" name="Freeform 30">
              <a:extLst>
                <a:ext uri="{FF2B5EF4-FFF2-40B4-BE49-F238E27FC236}">
                  <a16:creationId xmlns:a16="http://schemas.microsoft.com/office/drawing/2014/main" xmlns="" id="{72B9EBCA-3EF6-4296-80E0-CD849B27ED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2" name="Freeform 31">
              <a:extLst>
                <a:ext uri="{FF2B5EF4-FFF2-40B4-BE49-F238E27FC236}">
                  <a16:creationId xmlns:a16="http://schemas.microsoft.com/office/drawing/2014/main" xmlns="" id="{CC021197-0DB7-42B6-93BB-32252A93738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p:txBody>
          <a:bodyPr>
            <a:normAutofit/>
          </a:bodyPr>
          <a:lstStyle/>
          <a:p>
            <a:r>
              <a:rPr lang="en-US" sz="3200" dirty="0"/>
              <a:t>The goals of the project</a:t>
            </a:r>
            <a:endParaRPr lang="en-US" sz="3300" dirty="0">
              <a:solidFill>
                <a:srgbClr val="FFFFFF"/>
              </a:solidFill>
            </a:endParaRPr>
          </a:p>
        </p:txBody>
      </p:sp>
      <p:sp>
        <p:nvSpPr>
          <p:cNvPr id="3" name="Slide Number Placeholder 2"/>
          <p:cNvSpPr>
            <a:spLocks noGrp="1"/>
          </p:cNvSpPr>
          <p:nvPr>
            <p:ph type="sldNum" sz="quarter" idx="12"/>
          </p:nvPr>
        </p:nvSpPr>
        <p:spPr/>
        <p:txBody>
          <a:bodyPr/>
          <a:lstStyle/>
          <a:p>
            <a:fld id="{6D22F896-40B5-4ADD-8801-0D06FADFA095}" type="slidenum">
              <a:rPr lang="en-US" smtClean="0"/>
              <a:t>6</a:t>
            </a:fld>
            <a:endParaRPr lang="en-US" dirty="0"/>
          </a:p>
        </p:txBody>
      </p:sp>
      <p:grpSp>
        <p:nvGrpSpPr>
          <p:cNvPr id="126" name="Group 125">
            <a:extLst>
              <a:ext uri="{FF2B5EF4-FFF2-40B4-BE49-F238E27FC236}">
                <a16:creationId xmlns:a16="http://schemas.microsoft.com/office/drawing/2014/main" xmlns="" id="{A847D4E2-EA7B-40EF-8062-D1FAF838F65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xmlns="" id="{F1549F3B-53A1-4D15-8E8E-4297D91B8D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8" name="Freeform 33">
              <a:extLst>
                <a:ext uri="{FF2B5EF4-FFF2-40B4-BE49-F238E27FC236}">
                  <a16:creationId xmlns:a16="http://schemas.microsoft.com/office/drawing/2014/main" xmlns="" id="{841347B2-F767-433C-946A-1B19B4C40EB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9" name="Freeform 34">
              <a:extLst>
                <a:ext uri="{FF2B5EF4-FFF2-40B4-BE49-F238E27FC236}">
                  <a16:creationId xmlns:a16="http://schemas.microsoft.com/office/drawing/2014/main" xmlns="" id="{B34A4847-B6CA-4001-8EB1-33B3854A44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0" name="Freeform 35">
              <a:extLst>
                <a:ext uri="{FF2B5EF4-FFF2-40B4-BE49-F238E27FC236}">
                  <a16:creationId xmlns:a16="http://schemas.microsoft.com/office/drawing/2014/main" xmlns="" id="{EF334B32-D0A0-45DE-99CB-37A3E56ECE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1" name="Freeform 36">
              <a:extLst>
                <a:ext uri="{FF2B5EF4-FFF2-40B4-BE49-F238E27FC236}">
                  <a16:creationId xmlns:a16="http://schemas.microsoft.com/office/drawing/2014/main" xmlns="" id="{5D1098DF-5812-4A6F-A4B7-AFEBEDA983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2" name="Freeform 37">
              <a:extLst>
                <a:ext uri="{FF2B5EF4-FFF2-40B4-BE49-F238E27FC236}">
                  <a16:creationId xmlns:a16="http://schemas.microsoft.com/office/drawing/2014/main" xmlns="" id="{2A72CC5D-2EA1-4ABD-B694-045401D7F2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3" name="Freeform 38">
              <a:extLst>
                <a:ext uri="{FF2B5EF4-FFF2-40B4-BE49-F238E27FC236}">
                  <a16:creationId xmlns:a16="http://schemas.microsoft.com/office/drawing/2014/main" xmlns="" id="{47B8C57D-403F-4D5B-9724-24276E99B44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4" name="Freeform 39">
              <a:extLst>
                <a:ext uri="{FF2B5EF4-FFF2-40B4-BE49-F238E27FC236}">
                  <a16:creationId xmlns:a16="http://schemas.microsoft.com/office/drawing/2014/main" xmlns="" id="{4890E5D3-F793-4B6A-AA8F-1F6C03BD1B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5" name="Freeform 40">
              <a:extLst>
                <a:ext uri="{FF2B5EF4-FFF2-40B4-BE49-F238E27FC236}">
                  <a16:creationId xmlns:a16="http://schemas.microsoft.com/office/drawing/2014/main" xmlns="" id="{68A2FE4A-346D-4EA5-B377-EED4515161C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6" name="Rectangle 41">
              <a:extLst>
                <a:ext uri="{FF2B5EF4-FFF2-40B4-BE49-F238E27FC236}">
                  <a16:creationId xmlns:a16="http://schemas.microsoft.com/office/drawing/2014/main" xmlns="" id="{2F12D5D5-9BB1-4D89-B5B4-8F8353825B7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grpSp>
      <p:sp>
        <p:nvSpPr>
          <p:cNvPr id="4" name="Content Placeholder 3"/>
          <p:cNvSpPr>
            <a:spLocks noGrp="1"/>
          </p:cNvSpPr>
          <p:nvPr>
            <p:ph idx="1"/>
          </p:nvPr>
        </p:nvSpPr>
        <p:spPr/>
        <p:txBody>
          <a:bodyPr/>
          <a:lstStyle/>
          <a:p>
            <a:r>
              <a:rPr lang="en-US" dirty="0" smtClean="0"/>
              <a:t>Develop a mathematical/physical model of the </a:t>
            </a:r>
            <a:r>
              <a:rPr lang="en-US" dirty="0" err="1" smtClean="0"/>
              <a:t>aeroelastic</a:t>
            </a:r>
            <a:r>
              <a:rPr lang="en-US" dirty="0" smtClean="0"/>
              <a:t> properties of the highly flexible wing, coded in python</a:t>
            </a:r>
          </a:p>
          <a:p>
            <a:r>
              <a:rPr lang="en-US" dirty="0" smtClean="0"/>
              <a:t>Propose a optimization problem based in the </a:t>
            </a:r>
            <a:r>
              <a:rPr lang="en-US" dirty="0" err="1" smtClean="0"/>
              <a:t>aeroelastic</a:t>
            </a:r>
            <a:r>
              <a:rPr lang="en-US" dirty="0" smtClean="0"/>
              <a:t> model, aiming to increase the flutter speed and decrease the aircraft mass, without removing its flexible characteristics</a:t>
            </a:r>
            <a:endParaRPr lang="en-US" dirty="0"/>
          </a:p>
        </p:txBody>
      </p:sp>
      <p:sp>
        <p:nvSpPr>
          <p:cNvPr id="5" name="Footer Placeholder 4"/>
          <p:cNvSpPr>
            <a:spLocks noGrp="1"/>
          </p:cNvSpPr>
          <p:nvPr>
            <p:ph type="ftr" sz="quarter" idx="11"/>
          </p:nvPr>
        </p:nvSpPr>
        <p:spPr/>
        <p:txBody>
          <a:bodyPr/>
          <a:lstStyle/>
          <a:p>
            <a:endParaRPr lang="en-US" cap="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37363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a:xfrm>
            <a:off x="7712760" y="3972391"/>
            <a:ext cx="3084891" cy="1478570"/>
          </a:xfrm>
        </p:spPr>
        <p:txBody>
          <a:bodyPr>
            <a:normAutofit/>
          </a:bodyPr>
          <a:lstStyle/>
          <a:p>
            <a:r>
              <a:rPr lang="en-US" sz="3200" dirty="0" smtClean="0"/>
              <a:t>The </a:t>
            </a:r>
            <a:r>
              <a:rPr lang="en-US" sz="3200" dirty="0" err="1" smtClean="0"/>
              <a:t>Aeroelastic</a:t>
            </a:r>
            <a:r>
              <a:rPr lang="en-US" sz="3200" dirty="0" smtClean="0"/>
              <a:t> problem</a:t>
            </a:r>
            <a:endParaRPr lang="en-US" sz="3200" dirty="0"/>
          </a:p>
        </p:txBody>
      </p:sp>
      <p:pic>
        <p:nvPicPr>
          <p:cNvPr id="10" name="Content Placeholder 6">
            <a:extLst>
              <a:ext uri="{FF2B5EF4-FFF2-40B4-BE49-F238E27FC236}">
                <a16:creationId xmlns:a16="http://schemas.microsoft.com/office/drawing/2014/main" xmlns="" id="{38616497-6A2B-4863-A3DD-A2D0AF074897}"/>
              </a:ext>
            </a:extLst>
          </p:cNvPr>
          <p:cNvPicPr>
            <a:picLocks noChangeAspect="1"/>
          </p:cNvPicPr>
          <p:nvPr/>
        </p:nvPicPr>
        <p:blipFill rotWithShape="1">
          <a:blip r:embed="rId3">
            <a:extLst>
              <a:ext uri="{28A0092B-C50C-407E-A947-70E740481C1C}">
                <a14:useLocalDpi xmlns:a14="http://schemas.microsoft.com/office/drawing/2010/main" val="0"/>
              </a:ext>
            </a:extLst>
          </a:blip>
          <a:srcRect l="35049" r="18116"/>
          <a:stretch/>
        </p:blipFill>
        <p:spPr>
          <a:xfrm>
            <a:off x="8388" y="11907"/>
            <a:ext cx="7292839" cy="6848476"/>
          </a:xfrm>
          <a:prstGeom prst="rect">
            <a:avLst/>
          </a:prstGeom>
        </p:spPr>
      </p:pic>
      <p:grpSp>
        <p:nvGrpSpPr>
          <p:cNvPr id="341" name="Group 283">
            <a:extLst>
              <a:ext uri="{FF2B5EF4-FFF2-40B4-BE49-F238E27FC236}">
                <a16:creationId xmlns:a16="http://schemas.microsoft.com/office/drawing/2014/main" xmlns="" id="{A2E1FE48-FA7B-4262-B922-041542931DD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2305051" cy="6858001"/>
            <a:chOff x="0" y="0"/>
            <a:chExt cx="2305051" cy="6858001"/>
          </a:xfrm>
          <a:solidFill>
            <a:schemeClr val="tx1">
              <a:alpha val="70000"/>
            </a:schemeClr>
          </a:solidFill>
          <a:effectLst/>
        </p:grpSpPr>
        <p:sp>
          <p:nvSpPr>
            <p:cNvPr id="285" name="Rectangle 284">
              <a:extLst>
                <a:ext uri="{FF2B5EF4-FFF2-40B4-BE49-F238E27FC236}">
                  <a16:creationId xmlns:a16="http://schemas.microsoft.com/office/drawing/2014/main" xmlns="" id="{F2E644B1-8F72-4AC4-89F1-EB3A027341E5}"/>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86" name="Freeform 6">
              <a:extLst>
                <a:ext uri="{FF2B5EF4-FFF2-40B4-BE49-F238E27FC236}">
                  <a16:creationId xmlns:a16="http://schemas.microsoft.com/office/drawing/2014/main" xmlns="" id="{1781B8E8-8A26-4FFB-BE0C-7C0C644F7C5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7" name="Freeform 7">
              <a:extLst>
                <a:ext uri="{FF2B5EF4-FFF2-40B4-BE49-F238E27FC236}">
                  <a16:creationId xmlns:a16="http://schemas.microsoft.com/office/drawing/2014/main" xmlns="" id="{4109D997-E9DF-4429-A643-3E691E2B706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8" name="Rectangle 287">
              <a:extLst>
                <a:ext uri="{FF2B5EF4-FFF2-40B4-BE49-F238E27FC236}">
                  <a16:creationId xmlns:a16="http://schemas.microsoft.com/office/drawing/2014/main" xmlns="" id="{B392695A-F131-4C51-B689-3F4D5B1A2F1D}"/>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89" name="Freeform 9">
              <a:extLst>
                <a:ext uri="{FF2B5EF4-FFF2-40B4-BE49-F238E27FC236}">
                  <a16:creationId xmlns:a16="http://schemas.microsoft.com/office/drawing/2014/main" xmlns="" id="{8218EC3E-07D0-417A-B0A8-057F825EF79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0" name="Freeform 10">
              <a:extLst>
                <a:ext uri="{FF2B5EF4-FFF2-40B4-BE49-F238E27FC236}">
                  <a16:creationId xmlns:a16="http://schemas.microsoft.com/office/drawing/2014/main" xmlns="" id="{B036399E-7675-47B6-A645-242946879E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1" name="Freeform 11">
              <a:extLst>
                <a:ext uri="{FF2B5EF4-FFF2-40B4-BE49-F238E27FC236}">
                  <a16:creationId xmlns:a16="http://schemas.microsoft.com/office/drawing/2014/main" xmlns="" id="{C44A0438-B8A4-43B3-B17C-B919FCD92C2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2" name="Freeform 12">
              <a:extLst>
                <a:ext uri="{FF2B5EF4-FFF2-40B4-BE49-F238E27FC236}">
                  <a16:creationId xmlns:a16="http://schemas.microsoft.com/office/drawing/2014/main" xmlns="" id="{ABC7257F-6F64-4B81-BDA7-7C232BCBA26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3" name="Freeform 13">
              <a:extLst>
                <a:ext uri="{FF2B5EF4-FFF2-40B4-BE49-F238E27FC236}">
                  <a16:creationId xmlns:a16="http://schemas.microsoft.com/office/drawing/2014/main" xmlns="" id="{72DD7E92-F033-480C-A220-63CE422C3A1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4" name="Freeform 14">
              <a:extLst>
                <a:ext uri="{FF2B5EF4-FFF2-40B4-BE49-F238E27FC236}">
                  <a16:creationId xmlns:a16="http://schemas.microsoft.com/office/drawing/2014/main" xmlns="" id="{444A9AC9-463E-45E7-A818-13F664F7C0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5" name="Freeform 15">
              <a:extLst>
                <a:ext uri="{FF2B5EF4-FFF2-40B4-BE49-F238E27FC236}">
                  <a16:creationId xmlns:a16="http://schemas.microsoft.com/office/drawing/2014/main" xmlns="" id="{6CCE9BBE-5DE3-4991-80CA-DFEB928673D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6" name="Freeform 16">
              <a:extLst>
                <a:ext uri="{FF2B5EF4-FFF2-40B4-BE49-F238E27FC236}">
                  <a16:creationId xmlns:a16="http://schemas.microsoft.com/office/drawing/2014/main" xmlns="" id="{3180F6DF-A13F-491C-BF97-B206E3E7B90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7" name="Freeform 17">
              <a:extLst>
                <a:ext uri="{FF2B5EF4-FFF2-40B4-BE49-F238E27FC236}">
                  <a16:creationId xmlns:a16="http://schemas.microsoft.com/office/drawing/2014/main" xmlns="" id="{CAD0E44C-73C8-42BB-ADA8-2BA6B308249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8" name="Freeform 18">
              <a:extLst>
                <a:ext uri="{FF2B5EF4-FFF2-40B4-BE49-F238E27FC236}">
                  <a16:creationId xmlns:a16="http://schemas.microsoft.com/office/drawing/2014/main" xmlns="" id="{436EC43E-A70D-4E5C-B275-35CA8E93C1B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9" name="Freeform 19">
              <a:extLst>
                <a:ext uri="{FF2B5EF4-FFF2-40B4-BE49-F238E27FC236}">
                  <a16:creationId xmlns:a16="http://schemas.microsoft.com/office/drawing/2014/main" xmlns="" id="{ADE7E5B6-2E2A-4F56-9E90-F8613E6D10F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0" name="Freeform 20">
              <a:extLst>
                <a:ext uri="{FF2B5EF4-FFF2-40B4-BE49-F238E27FC236}">
                  <a16:creationId xmlns:a16="http://schemas.microsoft.com/office/drawing/2014/main" xmlns="" id="{86B9E49B-AE8D-47E0-BACC-A6D0AC3AB23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1" name="Freeform 21">
              <a:extLst>
                <a:ext uri="{FF2B5EF4-FFF2-40B4-BE49-F238E27FC236}">
                  <a16:creationId xmlns:a16="http://schemas.microsoft.com/office/drawing/2014/main" xmlns="" id="{2EB961AF-CD61-41BA-B0B2-0741A5ED644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2" name="Freeform 22">
              <a:extLst>
                <a:ext uri="{FF2B5EF4-FFF2-40B4-BE49-F238E27FC236}">
                  <a16:creationId xmlns:a16="http://schemas.microsoft.com/office/drawing/2014/main" xmlns="" id="{DC42BDA1-810A-4135-B3B1-B3161D372A3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3" name="Freeform 23">
              <a:extLst>
                <a:ext uri="{FF2B5EF4-FFF2-40B4-BE49-F238E27FC236}">
                  <a16:creationId xmlns:a16="http://schemas.microsoft.com/office/drawing/2014/main" xmlns="" id="{FA51FCA8-FCF4-4116-8CB2-5C539E37F44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4" name="Freeform 24">
              <a:extLst>
                <a:ext uri="{FF2B5EF4-FFF2-40B4-BE49-F238E27FC236}">
                  <a16:creationId xmlns:a16="http://schemas.microsoft.com/office/drawing/2014/main" xmlns="" id="{F2850A10-CDBC-462A-8CB7-02587468344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5" name="Freeform 25">
              <a:extLst>
                <a:ext uri="{FF2B5EF4-FFF2-40B4-BE49-F238E27FC236}">
                  <a16:creationId xmlns:a16="http://schemas.microsoft.com/office/drawing/2014/main" xmlns="" id="{738A37B9-77C2-4464-BF1F-2AF25A0D298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6" name="Freeform 26">
              <a:extLst>
                <a:ext uri="{FF2B5EF4-FFF2-40B4-BE49-F238E27FC236}">
                  <a16:creationId xmlns:a16="http://schemas.microsoft.com/office/drawing/2014/main" xmlns="" id="{89026C8B-A162-4523-A51B-9F1200BC603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7" name="Freeform 27">
              <a:extLst>
                <a:ext uri="{FF2B5EF4-FFF2-40B4-BE49-F238E27FC236}">
                  <a16:creationId xmlns:a16="http://schemas.microsoft.com/office/drawing/2014/main" xmlns="" id="{5B76BC40-1FA2-477D-B2C2-4763577DB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8" name="Freeform 28">
              <a:extLst>
                <a:ext uri="{FF2B5EF4-FFF2-40B4-BE49-F238E27FC236}">
                  <a16:creationId xmlns:a16="http://schemas.microsoft.com/office/drawing/2014/main" xmlns="" id="{6BC68EAA-2809-4AE4-80C1-2555CEF73DF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9" name="Freeform 29">
              <a:extLst>
                <a:ext uri="{FF2B5EF4-FFF2-40B4-BE49-F238E27FC236}">
                  <a16:creationId xmlns:a16="http://schemas.microsoft.com/office/drawing/2014/main" xmlns="" id="{FE709D1B-0541-4414-9E87-CF7D6918C14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0" name="Freeform 30">
              <a:extLst>
                <a:ext uri="{FF2B5EF4-FFF2-40B4-BE49-F238E27FC236}">
                  <a16:creationId xmlns:a16="http://schemas.microsoft.com/office/drawing/2014/main" xmlns="" id="{33BCB888-11B8-4D01-BCDA-59BBA28DCE0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1" name="Freeform 31">
              <a:extLst>
                <a:ext uri="{FF2B5EF4-FFF2-40B4-BE49-F238E27FC236}">
                  <a16:creationId xmlns:a16="http://schemas.microsoft.com/office/drawing/2014/main" xmlns="" id="{28E5CE3E-C11A-4CF7-82BF-37D1221D4E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2" name="Freeform 32">
              <a:extLst>
                <a:ext uri="{FF2B5EF4-FFF2-40B4-BE49-F238E27FC236}">
                  <a16:creationId xmlns:a16="http://schemas.microsoft.com/office/drawing/2014/main" xmlns="" id="{55284FC3-21FB-4FA7-B695-2D6A9CEF73E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3" name="Rectangle 312">
              <a:extLst>
                <a:ext uri="{FF2B5EF4-FFF2-40B4-BE49-F238E27FC236}">
                  <a16:creationId xmlns:a16="http://schemas.microsoft.com/office/drawing/2014/main" xmlns="" id="{13DA6B78-00DE-4E55-9124-EFD72519BB99}"/>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14" name="Freeform 34">
              <a:extLst>
                <a:ext uri="{FF2B5EF4-FFF2-40B4-BE49-F238E27FC236}">
                  <a16:creationId xmlns:a16="http://schemas.microsoft.com/office/drawing/2014/main" xmlns="" id="{D4602B0F-2844-48BE-9B4A-0366AC90450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5" name="Freeform 35">
              <a:extLst>
                <a:ext uri="{FF2B5EF4-FFF2-40B4-BE49-F238E27FC236}">
                  <a16:creationId xmlns:a16="http://schemas.microsoft.com/office/drawing/2014/main" xmlns="" id="{E31E05BB-6004-474D-9900-D990378FD3F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6" name="Freeform 36">
              <a:extLst>
                <a:ext uri="{FF2B5EF4-FFF2-40B4-BE49-F238E27FC236}">
                  <a16:creationId xmlns:a16="http://schemas.microsoft.com/office/drawing/2014/main" xmlns="" id="{00BD01ED-F65D-4601-A77D-508E960E09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7" name="Freeform 37">
              <a:extLst>
                <a:ext uri="{FF2B5EF4-FFF2-40B4-BE49-F238E27FC236}">
                  <a16:creationId xmlns:a16="http://schemas.microsoft.com/office/drawing/2014/main" xmlns="" id="{FD307CAE-789C-4E80-B6F1-9858A3ABA3F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8" name="Freeform 38">
              <a:extLst>
                <a:ext uri="{FF2B5EF4-FFF2-40B4-BE49-F238E27FC236}">
                  <a16:creationId xmlns:a16="http://schemas.microsoft.com/office/drawing/2014/main" xmlns="" id="{94B97B29-709E-4E24-B2FA-EF84AA12D2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9" name="Freeform 39">
              <a:extLst>
                <a:ext uri="{FF2B5EF4-FFF2-40B4-BE49-F238E27FC236}">
                  <a16:creationId xmlns:a16="http://schemas.microsoft.com/office/drawing/2014/main" xmlns="" id="{C05D52B9-1FA2-4E7C-8229-B09811A9013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0" name="Freeform 40">
              <a:extLst>
                <a:ext uri="{FF2B5EF4-FFF2-40B4-BE49-F238E27FC236}">
                  <a16:creationId xmlns:a16="http://schemas.microsoft.com/office/drawing/2014/main" xmlns="" id="{CC0A5575-2FB9-440F-B9A8-E0DDE1C37CE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1" name="Freeform 41">
              <a:extLst>
                <a:ext uri="{FF2B5EF4-FFF2-40B4-BE49-F238E27FC236}">
                  <a16:creationId xmlns:a16="http://schemas.microsoft.com/office/drawing/2014/main" xmlns="" id="{AFFCC88F-01DF-4DE1-8CD5-88631E30912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2" name="Freeform 42">
              <a:extLst>
                <a:ext uri="{FF2B5EF4-FFF2-40B4-BE49-F238E27FC236}">
                  <a16:creationId xmlns:a16="http://schemas.microsoft.com/office/drawing/2014/main" xmlns="" id="{33EEC40B-E2CD-4BAC-94D6-85B70714226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3" name="Freeform 43">
              <a:extLst>
                <a:ext uri="{FF2B5EF4-FFF2-40B4-BE49-F238E27FC236}">
                  <a16:creationId xmlns:a16="http://schemas.microsoft.com/office/drawing/2014/main" xmlns="" id="{3E0E9643-5C60-4933-BB1B-9A09057E723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4" name="Freeform 44">
              <a:extLst>
                <a:ext uri="{FF2B5EF4-FFF2-40B4-BE49-F238E27FC236}">
                  <a16:creationId xmlns:a16="http://schemas.microsoft.com/office/drawing/2014/main" xmlns="" id="{94F86E92-9EC7-437C-946B-31E7C1C4771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5" name="Rectangle 324">
              <a:extLst>
                <a:ext uri="{FF2B5EF4-FFF2-40B4-BE49-F238E27FC236}">
                  <a16:creationId xmlns:a16="http://schemas.microsoft.com/office/drawing/2014/main" xmlns="" id="{BE9A51BE-C514-46B5-ABA6-7E7C878F8E5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26" name="Freeform 46">
              <a:extLst>
                <a:ext uri="{FF2B5EF4-FFF2-40B4-BE49-F238E27FC236}">
                  <a16:creationId xmlns:a16="http://schemas.microsoft.com/office/drawing/2014/main" xmlns="" id="{8B255447-F0E9-4D96-A4B0-F9EDDE58A37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7" name="Freeform 47">
              <a:extLst>
                <a:ext uri="{FF2B5EF4-FFF2-40B4-BE49-F238E27FC236}">
                  <a16:creationId xmlns:a16="http://schemas.microsoft.com/office/drawing/2014/main" xmlns="" id="{AFAC5F3A-3BE7-489E-A848-498B9995F1D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8" name="Freeform 48">
              <a:extLst>
                <a:ext uri="{FF2B5EF4-FFF2-40B4-BE49-F238E27FC236}">
                  <a16:creationId xmlns:a16="http://schemas.microsoft.com/office/drawing/2014/main" xmlns="" id="{A974E7AA-5EF3-4817-B0AE-4C1A784EE9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9" name="Freeform 49">
              <a:extLst>
                <a:ext uri="{FF2B5EF4-FFF2-40B4-BE49-F238E27FC236}">
                  <a16:creationId xmlns:a16="http://schemas.microsoft.com/office/drawing/2014/main" xmlns="" id="{8AA54AC1-3E87-49C0-A594-87829A2CFF3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0" name="Freeform 50">
              <a:extLst>
                <a:ext uri="{FF2B5EF4-FFF2-40B4-BE49-F238E27FC236}">
                  <a16:creationId xmlns:a16="http://schemas.microsoft.com/office/drawing/2014/main" xmlns="" id="{CC237789-73BC-4BD9-BFE8-1325FA4B5224}"/>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1" name="Freeform 51">
              <a:extLst>
                <a:ext uri="{FF2B5EF4-FFF2-40B4-BE49-F238E27FC236}">
                  <a16:creationId xmlns:a16="http://schemas.microsoft.com/office/drawing/2014/main" xmlns="" id="{DCF4052D-CF62-47DC-991E-49D0BA908F7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2" name="Freeform 52">
              <a:extLst>
                <a:ext uri="{FF2B5EF4-FFF2-40B4-BE49-F238E27FC236}">
                  <a16:creationId xmlns:a16="http://schemas.microsoft.com/office/drawing/2014/main" xmlns="" id="{2ABD9104-C938-44F2-8622-8407A2593BB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3" name="Freeform 53">
              <a:extLst>
                <a:ext uri="{FF2B5EF4-FFF2-40B4-BE49-F238E27FC236}">
                  <a16:creationId xmlns:a16="http://schemas.microsoft.com/office/drawing/2014/main" xmlns="" id="{4AA18F60-3E86-4A5A-B82E-A79183ED363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4" name="Freeform 54">
              <a:extLst>
                <a:ext uri="{FF2B5EF4-FFF2-40B4-BE49-F238E27FC236}">
                  <a16:creationId xmlns:a16="http://schemas.microsoft.com/office/drawing/2014/main" xmlns="" id="{0F34C941-6196-4937-99E5-14AAD23F280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5" name="Freeform 55">
              <a:extLst>
                <a:ext uri="{FF2B5EF4-FFF2-40B4-BE49-F238E27FC236}">
                  <a16:creationId xmlns:a16="http://schemas.microsoft.com/office/drawing/2014/main" xmlns="" id="{60DB8A6C-23D7-4A88-BDCE-8FEC86A1230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6" name="Freeform 56">
              <a:extLst>
                <a:ext uri="{FF2B5EF4-FFF2-40B4-BE49-F238E27FC236}">
                  <a16:creationId xmlns:a16="http://schemas.microsoft.com/office/drawing/2014/main" xmlns="" id="{29F5F702-AEE6-4633-BB20-7A15C3A31FD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7" name="Freeform 57">
              <a:extLst>
                <a:ext uri="{FF2B5EF4-FFF2-40B4-BE49-F238E27FC236}">
                  <a16:creationId xmlns:a16="http://schemas.microsoft.com/office/drawing/2014/main" xmlns="" id="{F30C7A45-6890-4EA5-9F6B-E2AB4D04C5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8" name="Freeform 58">
              <a:extLst>
                <a:ext uri="{FF2B5EF4-FFF2-40B4-BE49-F238E27FC236}">
                  <a16:creationId xmlns:a16="http://schemas.microsoft.com/office/drawing/2014/main" xmlns="" id="{F31A7373-F68A-485D-95DC-B53ACC7B5F9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Slide Number Placeholder 2"/>
          <p:cNvSpPr>
            <a:spLocks noGrp="1"/>
          </p:cNvSpPr>
          <p:nvPr>
            <p:ph type="sldNum" sz="quarter" idx="12"/>
          </p:nvPr>
        </p:nvSpPr>
        <p:spPr/>
        <p:txBody>
          <a:bodyPr/>
          <a:lstStyle/>
          <a:p>
            <a:fld id="{6D22F896-40B5-4ADD-8801-0D06FADFA095}" type="slidenum">
              <a:rPr lang="en-US" smtClean="0"/>
              <a:t>7</a:t>
            </a:fld>
            <a:endParaRPr lang="en-US" dirty="0"/>
          </a:p>
        </p:txBody>
      </p:sp>
    </p:spTree>
    <p:extLst>
      <p:ext uri="{BB962C8B-B14F-4D97-AF65-F5344CB8AC3E}">
        <p14:creationId xmlns:p14="http://schemas.microsoft.com/office/powerpoint/2010/main" val="40736900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xmlns="" id="{5BE62A68-92FB-4DA6-B1D6-FA043544A9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93" name="Picture 2">
            <a:extLst>
              <a:ext uri="{FF2B5EF4-FFF2-40B4-BE49-F238E27FC236}">
                <a16:creationId xmlns:a16="http://schemas.microsoft.com/office/drawing/2014/main" xmlns="" id="{10A6DFCC-5864-48A7-8196-CBCF038BB88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cstate="email">
            <a:alphaModFix amt="30000"/>
            <a:extLst>
              <a:ext uri="{28A0092B-C50C-407E-A947-70E740481C1C}">
                <a14:useLocalDpi xmlns:a14="http://schemas.microsoft.com/office/drawing/2010/main"/>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95" name="Group 94">
            <a:extLst>
              <a:ext uri="{FF2B5EF4-FFF2-40B4-BE49-F238E27FC236}">
                <a16:creationId xmlns:a16="http://schemas.microsoft.com/office/drawing/2014/main" xmlns="" id="{03CA880E-A155-41A2-B87D-21AC3CE3331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96" name="Rectangle 5">
              <a:extLst>
                <a:ext uri="{FF2B5EF4-FFF2-40B4-BE49-F238E27FC236}">
                  <a16:creationId xmlns:a16="http://schemas.microsoft.com/office/drawing/2014/main" xmlns="" id="{AD179668-A46F-4D4C-8C75-2F3B4B5787B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97" name="Freeform 6">
              <a:extLst>
                <a:ext uri="{FF2B5EF4-FFF2-40B4-BE49-F238E27FC236}">
                  <a16:creationId xmlns:a16="http://schemas.microsoft.com/office/drawing/2014/main" xmlns="" id="{0DB283C2-E19A-4A75-909F-450DB72DECD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8" name="Freeform 7">
              <a:extLst>
                <a:ext uri="{FF2B5EF4-FFF2-40B4-BE49-F238E27FC236}">
                  <a16:creationId xmlns:a16="http://schemas.microsoft.com/office/drawing/2014/main" xmlns="" id="{B674E08A-09B5-42AD-805C-43DAE1D0BE9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9" name="Freeform 8">
              <a:extLst>
                <a:ext uri="{FF2B5EF4-FFF2-40B4-BE49-F238E27FC236}">
                  <a16:creationId xmlns:a16="http://schemas.microsoft.com/office/drawing/2014/main" xmlns="" id="{248B903F-D11E-41B4-A6F7-5ACF56D76B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0" name="Freeform 9">
              <a:extLst>
                <a:ext uri="{FF2B5EF4-FFF2-40B4-BE49-F238E27FC236}">
                  <a16:creationId xmlns:a16="http://schemas.microsoft.com/office/drawing/2014/main" xmlns="" id="{68B65942-DED3-475B-B28D-839E15541C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1" name="Freeform 10">
              <a:extLst>
                <a:ext uri="{FF2B5EF4-FFF2-40B4-BE49-F238E27FC236}">
                  <a16:creationId xmlns:a16="http://schemas.microsoft.com/office/drawing/2014/main" xmlns="" id="{54C02C20-8E50-4D5F-9E89-7266186B10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2" name="Freeform 11">
              <a:extLst>
                <a:ext uri="{FF2B5EF4-FFF2-40B4-BE49-F238E27FC236}">
                  <a16:creationId xmlns:a16="http://schemas.microsoft.com/office/drawing/2014/main" xmlns="" id="{057C79DE-C22B-4732-B921-1EEF64DAD2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3" name="Freeform 12">
              <a:extLst>
                <a:ext uri="{FF2B5EF4-FFF2-40B4-BE49-F238E27FC236}">
                  <a16:creationId xmlns:a16="http://schemas.microsoft.com/office/drawing/2014/main" xmlns="" id="{21E55FE5-F856-4E6D-A505-4A5AA92FC2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4" name="Freeform 13">
              <a:extLst>
                <a:ext uri="{FF2B5EF4-FFF2-40B4-BE49-F238E27FC236}">
                  <a16:creationId xmlns:a16="http://schemas.microsoft.com/office/drawing/2014/main" xmlns="" id="{564ACC84-D8A2-43FB-AB43-D7A892AC83B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5" name="Freeform 14">
              <a:extLst>
                <a:ext uri="{FF2B5EF4-FFF2-40B4-BE49-F238E27FC236}">
                  <a16:creationId xmlns:a16="http://schemas.microsoft.com/office/drawing/2014/main" xmlns="" id="{33DE6074-A243-4841-8A21-41739E524B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6" name="Freeform 15">
              <a:extLst>
                <a:ext uri="{FF2B5EF4-FFF2-40B4-BE49-F238E27FC236}">
                  <a16:creationId xmlns:a16="http://schemas.microsoft.com/office/drawing/2014/main" xmlns="" id="{6AD73007-A6A4-498E-8AF9-C3F7D61DCDB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7" name="Line 16">
              <a:extLst>
                <a:ext uri="{FF2B5EF4-FFF2-40B4-BE49-F238E27FC236}">
                  <a16:creationId xmlns:a16="http://schemas.microsoft.com/office/drawing/2014/main" xmlns="" id="{541BFD40-70B0-48BA-9216-9C67411F450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8" name="Freeform 17">
              <a:extLst>
                <a:ext uri="{FF2B5EF4-FFF2-40B4-BE49-F238E27FC236}">
                  <a16:creationId xmlns:a16="http://schemas.microsoft.com/office/drawing/2014/main" xmlns="" id="{7DFC59A5-0E43-4308-8BFB-F505CFB549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9" name="Freeform 18">
              <a:extLst>
                <a:ext uri="{FF2B5EF4-FFF2-40B4-BE49-F238E27FC236}">
                  <a16:creationId xmlns:a16="http://schemas.microsoft.com/office/drawing/2014/main" xmlns="" id="{0852232F-7FE7-4B61-AC34-F29289DAC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0" name="Freeform 19">
              <a:extLst>
                <a:ext uri="{FF2B5EF4-FFF2-40B4-BE49-F238E27FC236}">
                  <a16:creationId xmlns:a16="http://schemas.microsoft.com/office/drawing/2014/main" xmlns="" id="{F2467A7F-F122-4464-A682-8C4DB1DA1E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1" name="Freeform 20">
              <a:extLst>
                <a:ext uri="{FF2B5EF4-FFF2-40B4-BE49-F238E27FC236}">
                  <a16:creationId xmlns:a16="http://schemas.microsoft.com/office/drawing/2014/main" xmlns="" id="{2178D569-0695-49D6-8261-1BF6E2E48F2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2" name="Rectangle 21">
              <a:extLst>
                <a:ext uri="{FF2B5EF4-FFF2-40B4-BE49-F238E27FC236}">
                  <a16:creationId xmlns:a16="http://schemas.microsoft.com/office/drawing/2014/main" xmlns="" id="{E289FFF1-2E96-4F4A-94D2-D1FED6AE8AA2}"/>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13" name="Freeform 22">
              <a:extLst>
                <a:ext uri="{FF2B5EF4-FFF2-40B4-BE49-F238E27FC236}">
                  <a16:creationId xmlns:a16="http://schemas.microsoft.com/office/drawing/2014/main" xmlns="" id="{F0509D92-D47A-49BC-899A-0C2AB53BC6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4" name="Freeform 23">
              <a:extLst>
                <a:ext uri="{FF2B5EF4-FFF2-40B4-BE49-F238E27FC236}">
                  <a16:creationId xmlns:a16="http://schemas.microsoft.com/office/drawing/2014/main" xmlns="" id="{606E419B-186B-4DA7-95FA-F921A2D3FC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5" name="Freeform 24">
              <a:extLst>
                <a:ext uri="{FF2B5EF4-FFF2-40B4-BE49-F238E27FC236}">
                  <a16:creationId xmlns:a16="http://schemas.microsoft.com/office/drawing/2014/main" xmlns="" id="{35DBBAC4-A0DC-44A6-A64F-3FF22BC30B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6" name="Freeform 25">
              <a:extLst>
                <a:ext uri="{FF2B5EF4-FFF2-40B4-BE49-F238E27FC236}">
                  <a16:creationId xmlns:a16="http://schemas.microsoft.com/office/drawing/2014/main" xmlns="" id="{45359546-A3CF-4560-869D-4C642B0F754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7" name="Freeform 26">
              <a:extLst>
                <a:ext uri="{FF2B5EF4-FFF2-40B4-BE49-F238E27FC236}">
                  <a16:creationId xmlns:a16="http://schemas.microsoft.com/office/drawing/2014/main" xmlns="" id="{A9D2DDA1-3EE0-4B5E-8107-6000BCB2B4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8" name="Freeform 27">
              <a:extLst>
                <a:ext uri="{FF2B5EF4-FFF2-40B4-BE49-F238E27FC236}">
                  <a16:creationId xmlns:a16="http://schemas.microsoft.com/office/drawing/2014/main" xmlns="" id="{6DA22C48-18EA-47BE-B75A-9594E025BE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9" name="Freeform 28">
              <a:extLst>
                <a:ext uri="{FF2B5EF4-FFF2-40B4-BE49-F238E27FC236}">
                  <a16:creationId xmlns:a16="http://schemas.microsoft.com/office/drawing/2014/main" xmlns="" id="{411A5F9B-C5BD-4FE0-BEE1-5FA9B82FB3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0" name="Freeform 29">
              <a:extLst>
                <a:ext uri="{FF2B5EF4-FFF2-40B4-BE49-F238E27FC236}">
                  <a16:creationId xmlns:a16="http://schemas.microsoft.com/office/drawing/2014/main" xmlns="" id="{AFFCFD60-FB34-408B-A2EA-311A1093D0E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1" name="Freeform 30">
              <a:extLst>
                <a:ext uri="{FF2B5EF4-FFF2-40B4-BE49-F238E27FC236}">
                  <a16:creationId xmlns:a16="http://schemas.microsoft.com/office/drawing/2014/main" xmlns="" id="{72B9EBCA-3EF6-4296-80E0-CD849B27ED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2" name="Freeform 31">
              <a:extLst>
                <a:ext uri="{FF2B5EF4-FFF2-40B4-BE49-F238E27FC236}">
                  <a16:creationId xmlns:a16="http://schemas.microsoft.com/office/drawing/2014/main" xmlns="" id="{CC021197-0DB7-42B6-93BB-32252A93738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p:txBody>
          <a:bodyPr>
            <a:normAutofit/>
          </a:bodyPr>
          <a:lstStyle/>
          <a:p>
            <a:r>
              <a:rPr lang="en-US" sz="3200" dirty="0"/>
              <a:t>The </a:t>
            </a:r>
            <a:r>
              <a:rPr lang="en-US" sz="3200" dirty="0" err="1"/>
              <a:t>Aeroelastic</a:t>
            </a:r>
            <a:r>
              <a:rPr lang="en-US" sz="3200" dirty="0"/>
              <a:t> problem</a:t>
            </a:r>
            <a:endParaRPr lang="en-US" sz="3300" dirty="0">
              <a:solidFill>
                <a:srgbClr val="FFFFFF"/>
              </a:solidFill>
            </a:endParaRPr>
          </a:p>
        </p:txBody>
      </p:sp>
      <p:sp>
        <p:nvSpPr>
          <p:cNvPr id="3" name="Slide Number Placeholder 2"/>
          <p:cNvSpPr>
            <a:spLocks noGrp="1"/>
          </p:cNvSpPr>
          <p:nvPr>
            <p:ph type="sldNum" sz="quarter" idx="12"/>
          </p:nvPr>
        </p:nvSpPr>
        <p:spPr/>
        <p:txBody>
          <a:bodyPr/>
          <a:lstStyle/>
          <a:p>
            <a:fld id="{6D22F896-40B5-4ADD-8801-0D06FADFA095}" type="slidenum">
              <a:rPr lang="en-US" smtClean="0"/>
              <a:t>8</a:t>
            </a:fld>
            <a:endParaRPr lang="en-US" dirty="0"/>
          </a:p>
        </p:txBody>
      </p:sp>
      <p:grpSp>
        <p:nvGrpSpPr>
          <p:cNvPr id="126" name="Group 125">
            <a:extLst>
              <a:ext uri="{FF2B5EF4-FFF2-40B4-BE49-F238E27FC236}">
                <a16:creationId xmlns:a16="http://schemas.microsoft.com/office/drawing/2014/main" xmlns="" id="{A847D4E2-EA7B-40EF-8062-D1FAF838F65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xmlns="" id="{F1549F3B-53A1-4D15-8E8E-4297D91B8D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8" name="Freeform 33">
              <a:extLst>
                <a:ext uri="{FF2B5EF4-FFF2-40B4-BE49-F238E27FC236}">
                  <a16:creationId xmlns:a16="http://schemas.microsoft.com/office/drawing/2014/main" xmlns="" id="{841347B2-F767-433C-946A-1B19B4C40EB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9" name="Freeform 34">
              <a:extLst>
                <a:ext uri="{FF2B5EF4-FFF2-40B4-BE49-F238E27FC236}">
                  <a16:creationId xmlns:a16="http://schemas.microsoft.com/office/drawing/2014/main" xmlns="" id="{B34A4847-B6CA-4001-8EB1-33B3854A44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0" name="Freeform 35">
              <a:extLst>
                <a:ext uri="{FF2B5EF4-FFF2-40B4-BE49-F238E27FC236}">
                  <a16:creationId xmlns:a16="http://schemas.microsoft.com/office/drawing/2014/main" xmlns="" id="{EF334B32-D0A0-45DE-99CB-37A3E56ECE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1" name="Freeform 36">
              <a:extLst>
                <a:ext uri="{FF2B5EF4-FFF2-40B4-BE49-F238E27FC236}">
                  <a16:creationId xmlns:a16="http://schemas.microsoft.com/office/drawing/2014/main" xmlns="" id="{5D1098DF-5812-4A6F-A4B7-AFEBEDA983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2" name="Freeform 37">
              <a:extLst>
                <a:ext uri="{FF2B5EF4-FFF2-40B4-BE49-F238E27FC236}">
                  <a16:creationId xmlns:a16="http://schemas.microsoft.com/office/drawing/2014/main" xmlns="" id="{2A72CC5D-2EA1-4ABD-B694-045401D7F2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3" name="Freeform 38">
              <a:extLst>
                <a:ext uri="{FF2B5EF4-FFF2-40B4-BE49-F238E27FC236}">
                  <a16:creationId xmlns:a16="http://schemas.microsoft.com/office/drawing/2014/main" xmlns="" id="{47B8C57D-403F-4D5B-9724-24276E99B44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4" name="Freeform 39">
              <a:extLst>
                <a:ext uri="{FF2B5EF4-FFF2-40B4-BE49-F238E27FC236}">
                  <a16:creationId xmlns:a16="http://schemas.microsoft.com/office/drawing/2014/main" xmlns="" id="{4890E5D3-F793-4B6A-AA8F-1F6C03BD1B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5" name="Freeform 40">
              <a:extLst>
                <a:ext uri="{FF2B5EF4-FFF2-40B4-BE49-F238E27FC236}">
                  <a16:creationId xmlns:a16="http://schemas.microsoft.com/office/drawing/2014/main" xmlns="" id="{68A2FE4A-346D-4EA5-B377-EED4515161C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6" name="Rectangle 41">
              <a:extLst>
                <a:ext uri="{FF2B5EF4-FFF2-40B4-BE49-F238E27FC236}">
                  <a16:creationId xmlns:a16="http://schemas.microsoft.com/office/drawing/2014/main" xmlns="" id="{2F12D5D5-9BB1-4D89-B5B4-8F8353825B7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grpSp>
      <p:sp>
        <p:nvSpPr>
          <p:cNvPr id="4" name="Content Placeholder 3"/>
          <p:cNvSpPr>
            <a:spLocks noGrp="1"/>
          </p:cNvSpPr>
          <p:nvPr>
            <p:ph idx="1"/>
          </p:nvPr>
        </p:nvSpPr>
        <p:spPr/>
        <p:txBody>
          <a:bodyPr>
            <a:normAutofit fontScale="92500"/>
          </a:bodyPr>
          <a:lstStyle/>
          <a:p>
            <a:pPr marL="285750" indent="-285750"/>
            <a:r>
              <a:rPr lang="en-US" dirty="0"/>
              <a:t>As the </a:t>
            </a:r>
            <a:r>
              <a:rPr lang="en-US" dirty="0" smtClean="0"/>
              <a:t>literature</a:t>
            </a:r>
            <a:r>
              <a:rPr lang="en-US" baseline="30000" dirty="0" smtClean="0"/>
              <a:t>1 2 3 4 </a:t>
            </a:r>
            <a:r>
              <a:rPr lang="en-US" dirty="0" smtClean="0"/>
              <a:t>previews</a:t>
            </a:r>
            <a:r>
              <a:rPr lang="en-US" dirty="0"/>
              <a:t>, the model is a nonlinear coupled </a:t>
            </a:r>
            <a:r>
              <a:rPr lang="en-US" dirty="0" smtClean="0"/>
              <a:t>one.</a:t>
            </a:r>
          </a:p>
          <a:p>
            <a:pPr marL="285750" indent="-285750"/>
            <a:r>
              <a:rPr lang="en-US" dirty="0" smtClean="0"/>
              <a:t>There are different mathematical models for this problem, with different approaches, but the one chosen for the present work is the one by Ribeiro </a:t>
            </a:r>
            <a:r>
              <a:rPr lang="en-US" i="1" dirty="0" smtClean="0"/>
              <a:t>et al</a:t>
            </a:r>
            <a:r>
              <a:rPr lang="en-US" baseline="30000" dirty="0" smtClean="0"/>
              <a:t>3.</a:t>
            </a:r>
            <a:r>
              <a:rPr lang="en-US" dirty="0" smtClean="0"/>
              <a:t>  </a:t>
            </a:r>
          </a:p>
          <a:p>
            <a:pPr marL="285750" indent="-285750"/>
            <a:r>
              <a:rPr lang="en-US" dirty="0" smtClean="0"/>
              <a:t>In his work, a </a:t>
            </a:r>
            <a:r>
              <a:rPr lang="en-US" dirty="0"/>
              <a:t>nonlinear beam model for large displacements was applied to represent the structural dynamics combined with the strip theory for the aerodynamics including three </a:t>
            </a:r>
            <a:r>
              <a:rPr lang="en-US" dirty="0" err="1"/>
              <a:t>bidimensional</a:t>
            </a:r>
            <a:r>
              <a:rPr lang="en-US" dirty="0"/>
              <a:t> modeling approaches: a quasi-steady, a quasi-steady with apparent mass and a full unsteady.</a:t>
            </a:r>
          </a:p>
        </p:txBody>
      </p:sp>
      <p:sp>
        <p:nvSpPr>
          <p:cNvPr id="5" name="Footer Placeholder 4"/>
          <p:cNvSpPr>
            <a:spLocks noGrp="1"/>
          </p:cNvSpPr>
          <p:nvPr>
            <p:ph type="ftr" sz="quarter" idx="11"/>
          </p:nvPr>
        </p:nvSpPr>
        <p:spPr>
          <a:xfrm>
            <a:off x="1192213" y="5437188"/>
            <a:ext cx="9364663" cy="1182416"/>
          </a:xfrm>
        </p:spPr>
        <p:txBody>
          <a:bodyPr/>
          <a:lstStyle/>
          <a:p>
            <a:pPr marL="342900" indent="-342900">
              <a:buFont typeface="+mj-lt"/>
              <a:buAutoNum type="arabicPeriod"/>
            </a:pPr>
            <a:r>
              <a:rPr lang="en-US" cap="none" dirty="0" smtClean="0"/>
              <a:t>Su. </a:t>
            </a:r>
            <a:r>
              <a:rPr lang="en-US" i="1" cap="none" dirty="0" smtClean="0"/>
              <a:t>Coupled Nonlinear </a:t>
            </a:r>
            <a:r>
              <a:rPr lang="en-US" i="1" cap="none" dirty="0" err="1" smtClean="0"/>
              <a:t>Aeroelasticity</a:t>
            </a:r>
            <a:r>
              <a:rPr lang="en-US" i="1" cap="none" dirty="0" smtClean="0"/>
              <a:t> And Flight Dynamics Of Fully Flexible Aircraft</a:t>
            </a:r>
            <a:r>
              <a:rPr lang="en-US" cap="none" dirty="0" smtClean="0"/>
              <a:t>. 2008.</a:t>
            </a:r>
          </a:p>
          <a:p>
            <a:pPr marL="342900" indent="-342900">
              <a:buFont typeface="+mj-lt"/>
              <a:buAutoNum type="arabicPeriod"/>
            </a:pPr>
            <a:r>
              <a:rPr lang="en-US" cap="none" dirty="0" err="1" smtClean="0"/>
              <a:t>Patil</a:t>
            </a:r>
            <a:r>
              <a:rPr lang="en-US" cap="none" dirty="0" smtClean="0"/>
              <a:t> </a:t>
            </a:r>
            <a:r>
              <a:rPr lang="en-US" i="1" cap="none" dirty="0" smtClean="0"/>
              <a:t>et al</a:t>
            </a:r>
            <a:r>
              <a:rPr lang="en-US" cap="none" dirty="0" smtClean="0"/>
              <a:t>. "Flight Dynamics Of Highly Flexible Flying Wings." </a:t>
            </a:r>
            <a:r>
              <a:rPr lang="en-US" i="1" cap="none" dirty="0" smtClean="0"/>
              <a:t>Journal Of Aircraft</a:t>
            </a:r>
            <a:r>
              <a:rPr lang="en-US" cap="none" dirty="0" smtClean="0"/>
              <a:t>, 2006.</a:t>
            </a:r>
          </a:p>
          <a:p>
            <a:pPr marL="342900" indent="-342900">
              <a:buFont typeface="+mj-lt"/>
              <a:buAutoNum type="arabicPeriod"/>
            </a:pPr>
            <a:r>
              <a:rPr lang="pt-BR" cap="none" dirty="0" smtClean="0"/>
              <a:t>Ribeiro </a:t>
            </a:r>
            <a:r>
              <a:rPr lang="pt-BR" i="1" cap="none" dirty="0" smtClean="0"/>
              <a:t>et al</a:t>
            </a:r>
            <a:r>
              <a:rPr lang="pt-BR" cap="none" dirty="0" smtClean="0"/>
              <a:t>. "</a:t>
            </a:r>
            <a:r>
              <a:rPr lang="pt-BR" cap="none" dirty="0" err="1" smtClean="0"/>
              <a:t>Aeroflex</a:t>
            </a:r>
            <a:r>
              <a:rPr lang="pt-BR" cap="none" dirty="0" smtClean="0"/>
              <a:t>: A Toolbox For </a:t>
            </a:r>
            <a:r>
              <a:rPr lang="pt-BR" cap="none" dirty="0" err="1" smtClean="0"/>
              <a:t>Studying</a:t>
            </a:r>
            <a:r>
              <a:rPr lang="pt-BR" cap="none" dirty="0" smtClean="0"/>
              <a:t> The </a:t>
            </a:r>
            <a:r>
              <a:rPr lang="pt-BR" cap="none" dirty="0" err="1" smtClean="0"/>
              <a:t>Flight</a:t>
            </a:r>
            <a:r>
              <a:rPr lang="pt-BR" cap="none" dirty="0" smtClean="0"/>
              <a:t> Dynamics Of </a:t>
            </a:r>
            <a:r>
              <a:rPr lang="pt-BR" cap="none" dirty="0" err="1" smtClean="0"/>
              <a:t>Highly</a:t>
            </a:r>
            <a:r>
              <a:rPr lang="pt-BR" cap="none" dirty="0" smtClean="0"/>
              <a:t> </a:t>
            </a:r>
            <a:r>
              <a:rPr lang="pt-BR" cap="none" dirty="0" err="1" smtClean="0"/>
              <a:t>Flexible</a:t>
            </a:r>
            <a:r>
              <a:rPr lang="pt-BR" cap="none" dirty="0" smtClean="0"/>
              <a:t> </a:t>
            </a:r>
            <a:r>
              <a:rPr lang="pt-BR" cap="none" dirty="0" err="1" smtClean="0"/>
              <a:t>Airplanes</a:t>
            </a:r>
            <a:r>
              <a:rPr lang="pt-BR" cap="none" dirty="0" smtClean="0"/>
              <a:t>." </a:t>
            </a:r>
            <a:r>
              <a:rPr lang="pt-BR" i="1" cap="none" dirty="0" smtClean="0"/>
              <a:t>Congresso Nacional De Engenharia Mecânica</a:t>
            </a:r>
            <a:r>
              <a:rPr lang="pt-BR" cap="none" dirty="0" smtClean="0"/>
              <a:t>. 2012.</a:t>
            </a:r>
          </a:p>
          <a:p>
            <a:pPr marL="342900" indent="-342900">
              <a:buFont typeface="+mj-lt"/>
              <a:buAutoNum type="arabicPeriod"/>
            </a:pPr>
            <a:r>
              <a:rPr lang="en-US" cap="none" dirty="0" smtClean="0"/>
              <a:t>Van </a:t>
            </a:r>
            <a:r>
              <a:rPr lang="en-US" cap="none" dirty="0" err="1" smtClean="0"/>
              <a:t>Schoor</a:t>
            </a:r>
            <a:r>
              <a:rPr lang="en-US" cap="none" dirty="0" smtClean="0"/>
              <a:t> </a:t>
            </a:r>
            <a:r>
              <a:rPr lang="en-US" i="1" cap="none" dirty="0" smtClean="0"/>
              <a:t>et al</a:t>
            </a:r>
            <a:r>
              <a:rPr lang="en-US" cap="none" dirty="0" smtClean="0"/>
              <a:t>. "</a:t>
            </a:r>
            <a:r>
              <a:rPr lang="en-US" cap="none" dirty="0" err="1" smtClean="0"/>
              <a:t>Aeroelastic</a:t>
            </a:r>
            <a:r>
              <a:rPr lang="en-US" cap="none" dirty="0" smtClean="0"/>
              <a:t> Characteristics Of A Highly Flexible Aircraft." </a:t>
            </a:r>
            <a:r>
              <a:rPr lang="en-US" i="1" cap="none" dirty="0" smtClean="0"/>
              <a:t>Journal Of Aircraft</a:t>
            </a:r>
            <a:r>
              <a:rPr lang="en-US" cap="none" dirty="0" smtClean="0"/>
              <a:t> , 1990</a:t>
            </a:r>
            <a:endParaRPr lang="pt-BR" cap="none" dirty="0"/>
          </a:p>
        </p:txBody>
      </p:sp>
    </p:spTree>
    <p:extLst>
      <p:ext uri="{BB962C8B-B14F-4D97-AF65-F5344CB8AC3E}">
        <p14:creationId xmlns:p14="http://schemas.microsoft.com/office/powerpoint/2010/main" val="26846985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xmlns="" id="{5BE62A68-92FB-4DA6-B1D6-FA043544A9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93" name="Picture 2">
            <a:extLst>
              <a:ext uri="{FF2B5EF4-FFF2-40B4-BE49-F238E27FC236}">
                <a16:creationId xmlns:a16="http://schemas.microsoft.com/office/drawing/2014/main" xmlns="" id="{10A6DFCC-5864-48A7-8196-CBCF038BB88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cstate="email">
            <a:alphaModFix amt="30000"/>
            <a:extLst>
              <a:ext uri="{28A0092B-C50C-407E-A947-70E740481C1C}">
                <a14:useLocalDpi xmlns:a14="http://schemas.microsoft.com/office/drawing/2010/main"/>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95" name="Group 94">
            <a:extLst>
              <a:ext uri="{FF2B5EF4-FFF2-40B4-BE49-F238E27FC236}">
                <a16:creationId xmlns:a16="http://schemas.microsoft.com/office/drawing/2014/main" xmlns="" id="{03CA880E-A155-41A2-B87D-21AC3CE3331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96" name="Rectangle 5">
              <a:extLst>
                <a:ext uri="{FF2B5EF4-FFF2-40B4-BE49-F238E27FC236}">
                  <a16:creationId xmlns:a16="http://schemas.microsoft.com/office/drawing/2014/main" xmlns="" id="{AD179668-A46F-4D4C-8C75-2F3B4B5787B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97" name="Freeform 6">
              <a:extLst>
                <a:ext uri="{FF2B5EF4-FFF2-40B4-BE49-F238E27FC236}">
                  <a16:creationId xmlns:a16="http://schemas.microsoft.com/office/drawing/2014/main" xmlns="" id="{0DB283C2-E19A-4A75-909F-450DB72DECD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8" name="Freeform 7">
              <a:extLst>
                <a:ext uri="{FF2B5EF4-FFF2-40B4-BE49-F238E27FC236}">
                  <a16:creationId xmlns:a16="http://schemas.microsoft.com/office/drawing/2014/main" xmlns="" id="{B674E08A-09B5-42AD-805C-43DAE1D0BE9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9" name="Freeform 8">
              <a:extLst>
                <a:ext uri="{FF2B5EF4-FFF2-40B4-BE49-F238E27FC236}">
                  <a16:creationId xmlns:a16="http://schemas.microsoft.com/office/drawing/2014/main" xmlns="" id="{248B903F-D11E-41B4-A6F7-5ACF56D76B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0" name="Freeform 9">
              <a:extLst>
                <a:ext uri="{FF2B5EF4-FFF2-40B4-BE49-F238E27FC236}">
                  <a16:creationId xmlns:a16="http://schemas.microsoft.com/office/drawing/2014/main" xmlns="" id="{68B65942-DED3-475B-B28D-839E15541C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1" name="Freeform 10">
              <a:extLst>
                <a:ext uri="{FF2B5EF4-FFF2-40B4-BE49-F238E27FC236}">
                  <a16:creationId xmlns:a16="http://schemas.microsoft.com/office/drawing/2014/main" xmlns="" id="{54C02C20-8E50-4D5F-9E89-7266186B10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2" name="Freeform 11">
              <a:extLst>
                <a:ext uri="{FF2B5EF4-FFF2-40B4-BE49-F238E27FC236}">
                  <a16:creationId xmlns:a16="http://schemas.microsoft.com/office/drawing/2014/main" xmlns="" id="{057C79DE-C22B-4732-B921-1EEF64DAD2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3" name="Freeform 12">
              <a:extLst>
                <a:ext uri="{FF2B5EF4-FFF2-40B4-BE49-F238E27FC236}">
                  <a16:creationId xmlns:a16="http://schemas.microsoft.com/office/drawing/2014/main" xmlns="" id="{21E55FE5-F856-4E6D-A505-4A5AA92FC2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4" name="Freeform 13">
              <a:extLst>
                <a:ext uri="{FF2B5EF4-FFF2-40B4-BE49-F238E27FC236}">
                  <a16:creationId xmlns:a16="http://schemas.microsoft.com/office/drawing/2014/main" xmlns="" id="{564ACC84-D8A2-43FB-AB43-D7A892AC83B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5" name="Freeform 14">
              <a:extLst>
                <a:ext uri="{FF2B5EF4-FFF2-40B4-BE49-F238E27FC236}">
                  <a16:creationId xmlns:a16="http://schemas.microsoft.com/office/drawing/2014/main" xmlns="" id="{33DE6074-A243-4841-8A21-41739E524B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6" name="Freeform 15">
              <a:extLst>
                <a:ext uri="{FF2B5EF4-FFF2-40B4-BE49-F238E27FC236}">
                  <a16:creationId xmlns:a16="http://schemas.microsoft.com/office/drawing/2014/main" xmlns="" id="{6AD73007-A6A4-498E-8AF9-C3F7D61DCDB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7" name="Line 16">
              <a:extLst>
                <a:ext uri="{FF2B5EF4-FFF2-40B4-BE49-F238E27FC236}">
                  <a16:creationId xmlns:a16="http://schemas.microsoft.com/office/drawing/2014/main" xmlns="" id="{541BFD40-70B0-48BA-9216-9C67411F450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8" name="Freeform 17">
              <a:extLst>
                <a:ext uri="{FF2B5EF4-FFF2-40B4-BE49-F238E27FC236}">
                  <a16:creationId xmlns:a16="http://schemas.microsoft.com/office/drawing/2014/main" xmlns="" id="{7DFC59A5-0E43-4308-8BFB-F505CFB549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9" name="Freeform 18">
              <a:extLst>
                <a:ext uri="{FF2B5EF4-FFF2-40B4-BE49-F238E27FC236}">
                  <a16:creationId xmlns:a16="http://schemas.microsoft.com/office/drawing/2014/main" xmlns="" id="{0852232F-7FE7-4B61-AC34-F29289DAC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0" name="Freeform 19">
              <a:extLst>
                <a:ext uri="{FF2B5EF4-FFF2-40B4-BE49-F238E27FC236}">
                  <a16:creationId xmlns:a16="http://schemas.microsoft.com/office/drawing/2014/main" xmlns="" id="{F2467A7F-F122-4464-A682-8C4DB1DA1E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1" name="Freeform 20">
              <a:extLst>
                <a:ext uri="{FF2B5EF4-FFF2-40B4-BE49-F238E27FC236}">
                  <a16:creationId xmlns:a16="http://schemas.microsoft.com/office/drawing/2014/main" xmlns="" id="{2178D569-0695-49D6-8261-1BF6E2E48F2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2" name="Rectangle 21">
              <a:extLst>
                <a:ext uri="{FF2B5EF4-FFF2-40B4-BE49-F238E27FC236}">
                  <a16:creationId xmlns:a16="http://schemas.microsoft.com/office/drawing/2014/main" xmlns="" id="{E289FFF1-2E96-4F4A-94D2-D1FED6AE8AA2}"/>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13" name="Freeform 22">
              <a:extLst>
                <a:ext uri="{FF2B5EF4-FFF2-40B4-BE49-F238E27FC236}">
                  <a16:creationId xmlns:a16="http://schemas.microsoft.com/office/drawing/2014/main" xmlns="" id="{F0509D92-D47A-49BC-899A-0C2AB53BC6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4" name="Freeform 23">
              <a:extLst>
                <a:ext uri="{FF2B5EF4-FFF2-40B4-BE49-F238E27FC236}">
                  <a16:creationId xmlns:a16="http://schemas.microsoft.com/office/drawing/2014/main" xmlns="" id="{606E419B-186B-4DA7-95FA-F921A2D3FC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5" name="Freeform 24">
              <a:extLst>
                <a:ext uri="{FF2B5EF4-FFF2-40B4-BE49-F238E27FC236}">
                  <a16:creationId xmlns:a16="http://schemas.microsoft.com/office/drawing/2014/main" xmlns="" id="{35DBBAC4-A0DC-44A6-A64F-3FF22BC30B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6" name="Freeform 25">
              <a:extLst>
                <a:ext uri="{FF2B5EF4-FFF2-40B4-BE49-F238E27FC236}">
                  <a16:creationId xmlns:a16="http://schemas.microsoft.com/office/drawing/2014/main" xmlns="" id="{45359546-A3CF-4560-869D-4C642B0F754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7" name="Freeform 26">
              <a:extLst>
                <a:ext uri="{FF2B5EF4-FFF2-40B4-BE49-F238E27FC236}">
                  <a16:creationId xmlns:a16="http://schemas.microsoft.com/office/drawing/2014/main" xmlns="" id="{A9D2DDA1-3EE0-4B5E-8107-6000BCB2B4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8" name="Freeform 27">
              <a:extLst>
                <a:ext uri="{FF2B5EF4-FFF2-40B4-BE49-F238E27FC236}">
                  <a16:creationId xmlns:a16="http://schemas.microsoft.com/office/drawing/2014/main" xmlns="" id="{6DA22C48-18EA-47BE-B75A-9594E025BE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9" name="Freeform 28">
              <a:extLst>
                <a:ext uri="{FF2B5EF4-FFF2-40B4-BE49-F238E27FC236}">
                  <a16:creationId xmlns:a16="http://schemas.microsoft.com/office/drawing/2014/main" xmlns="" id="{411A5F9B-C5BD-4FE0-BEE1-5FA9B82FB3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0" name="Freeform 29">
              <a:extLst>
                <a:ext uri="{FF2B5EF4-FFF2-40B4-BE49-F238E27FC236}">
                  <a16:creationId xmlns:a16="http://schemas.microsoft.com/office/drawing/2014/main" xmlns="" id="{AFFCFD60-FB34-408B-A2EA-311A1093D0E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1" name="Freeform 30">
              <a:extLst>
                <a:ext uri="{FF2B5EF4-FFF2-40B4-BE49-F238E27FC236}">
                  <a16:creationId xmlns:a16="http://schemas.microsoft.com/office/drawing/2014/main" xmlns="" id="{72B9EBCA-3EF6-4296-80E0-CD849B27ED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2" name="Freeform 31">
              <a:extLst>
                <a:ext uri="{FF2B5EF4-FFF2-40B4-BE49-F238E27FC236}">
                  <a16:creationId xmlns:a16="http://schemas.microsoft.com/office/drawing/2014/main" xmlns="" id="{CC021197-0DB7-42B6-93BB-32252A93738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p:txBody>
          <a:bodyPr>
            <a:normAutofit/>
          </a:bodyPr>
          <a:lstStyle/>
          <a:p>
            <a:r>
              <a:rPr lang="en-US" sz="3200" dirty="0"/>
              <a:t>The </a:t>
            </a:r>
            <a:r>
              <a:rPr lang="en-US" sz="3200" dirty="0" err="1"/>
              <a:t>Aeroelastic</a:t>
            </a:r>
            <a:r>
              <a:rPr lang="en-US" sz="3200" dirty="0"/>
              <a:t> problem</a:t>
            </a:r>
            <a:endParaRPr lang="en-US" sz="3300" dirty="0">
              <a:solidFill>
                <a:srgbClr val="FFFFFF"/>
              </a:solidFill>
            </a:endParaRPr>
          </a:p>
        </p:txBody>
      </p:sp>
      <p:sp>
        <p:nvSpPr>
          <p:cNvPr id="3" name="Slide Number Placeholder 2"/>
          <p:cNvSpPr>
            <a:spLocks noGrp="1"/>
          </p:cNvSpPr>
          <p:nvPr>
            <p:ph type="sldNum" sz="quarter" idx="12"/>
          </p:nvPr>
        </p:nvSpPr>
        <p:spPr/>
        <p:txBody>
          <a:bodyPr/>
          <a:lstStyle/>
          <a:p>
            <a:fld id="{6D22F896-40B5-4ADD-8801-0D06FADFA095}" type="slidenum">
              <a:rPr lang="en-US" smtClean="0"/>
              <a:t>9</a:t>
            </a:fld>
            <a:endParaRPr lang="en-US" dirty="0"/>
          </a:p>
        </p:txBody>
      </p:sp>
      <p:grpSp>
        <p:nvGrpSpPr>
          <p:cNvPr id="126" name="Group 125">
            <a:extLst>
              <a:ext uri="{FF2B5EF4-FFF2-40B4-BE49-F238E27FC236}">
                <a16:creationId xmlns:a16="http://schemas.microsoft.com/office/drawing/2014/main" xmlns="" id="{A847D4E2-EA7B-40EF-8062-D1FAF838F65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xmlns="" id="{F1549F3B-53A1-4D15-8E8E-4297D91B8D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8" name="Freeform 33">
              <a:extLst>
                <a:ext uri="{FF2B5EF4-FFF2-40B4-BE49-F238E27FC236}">
                  <a16:creationId xmlns:a16="http://schemas.microsoft.com/office/drawing/2014/main" xmlns="" id="{841347B2-F767-433C-946A-1B19B4C40EB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9" name="Freeform 34">
              <a:extLst>
                <a:ext uri="{FF2B5EF4-FFF2-40B4-BE49-F238E27FC236}">
                  <a16:creationId xmlns:a16="http://schemas.microsoft.com/office/drawing/2014/main" xmlns="" id="{B34A4847-B6CA-4001-8EB1-33B3854A44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0" name="Freeform 35">
              <a:extLst>
                <a:ext uri="{FF2B5EF4-FFF2-40B4-BE49-F238E27FC236}">
                  <a16:creationId xmlns:a16="http://schemas.microsoft.com/office/drawing/2014/main" xmlns="" id="{EF334B32-D0A0-45DE-99CB-37A3E56ECE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1" name="Freeform 36">
              <a:extLst>
                <a:ext uri="{FF2B5EF4-FFF2-40B4-BE49-F238E27FC236}">
                  <a16:creationId xmlns:a16="http://schemas.microsoft.com/office/drawing/2014/main" xmlns="" id="{5D1098DF-5812-4A6F-A4B7-AFEBEDA983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2" name="Freeform 37">
              <a:extLst>
                <a:ext uri="{FF2B5EF4-FFF2-40B4-BE49-F238E27FC236}">
                  <a16:creationId xmlns:a16="http://schemas.microsoft.com/office/drawing/2014/main" xmlns="" id="{2A72CC5D-2EA1-4ABD-B694-045401D7F2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3" name="Freeform 38">
              <a:extLst>
                <a:ext uri="{FF2B5EF4-FFF2-40B4-BE49-F238E27FC236}">
                  <a16:creationId xmlns:a16="http://schemas.microsoft.com/office/drawing/2014/main" xmlns="" id="{47B8C57D-403F-4D5B-9724-24276E99B44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4" name="Freeform 39">
              <a:extLst>
                <a:ext uri="{FF2B5EF4-FFF2-40B4-BE49-F238E27FC236}">
                  <a16:creationId xmlns:a16="http://schemas.microsoft.com/office/drawing/2014/main" xmlns="" id="{4890E5D3-F793-4B6A-AA8F-1F6C03BD1B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5" name="Freeform 40">
              <a:extLst>
                <a:ext uri="{FF2B5EF4-FFF2-40B4-BE49-F238E27FC236}">
                  <a16:creationId xmlns:a16="http://schemas.microsoft.com/office/drawing/2014/main" xmlns="" id="{68A2FE4A-346D-4EA5-B377-EED4515161C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6" name="Rectangle 41">
              <a:extLst>
                <a:ext uri="{FF2B5EF4-FFF2-40B4-BE49-F238E27FC236}">
                  <a16:creationId xmlns:a16="http://schemas.microsoft.com/office/drawing/2014/main" xmlns="" id="{2F12D5D5-9BB1-4D89-B5B4-8F8353825B7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grpSp>
      <p:sp>
        <p:nvSpPr>
          <p:cNvPr id="4" name="Content Placeholder 3"/>
          <p:cNvSpPr>
            <a:spLocks noGrp="1"/>
          </p:cNvSpPr>
          <p:nvPr>
            <p:ph idx="1"/>
          </p:nvPr>
        </p:nvSpPr>
        <p:spPr>
          <a:xfrm>
            <a:off x="1141412" y="2249486"/>
            <a:ext cx="9905999" cy="3695701"/>
          </a:xfrm>
        </p:spPr>
        <p:txBody>
          <a:bodyPr>
            <a:normAutofit/>
          </a:bodyPr>
          <a:lstStyle/>
          <a:p>
            <a:pPr marL="285750" indent="-285750"/>
            <a:r>
              <a:rPr lang="en-US" dirty="0" smtClean="0"/>
              <a:t>The motivations to chose this model:</a:t>
            </a:r>
          </a:p>
          <a:p>
            <a:pPr lvl="1"/>
            <a:r>
              <a:rPr lang="en-US" dirty="0"/>
              <a:t>Come with a </a:t>
            </a:r>
            <a:r>
              <a:rPr lang="en-US" dirty="0" err="1"/>
              <a:t>Matlab’s</a:t>
            </a:r>
            <a:r>
              <a:rPr lang="en-US" dirty="0"/>
              <a:t> </a:t>
            </a:r>
            <a:r>
              <a:rPr lang="en-US" dirty="0" smtClean="0"/>
              <a:t>Toolbox (</a:t>
            </a:r>
            <a:r>
              <a:rPr lang="en-US" dirty="0" err="1" smtClean="0"/>
              <a:t>AeroFlex</a:t>
            </a:r>
            <a:r>
              <a:rPr lang="en-US" dirty="0" smtClean="0"/>
              <a:t> Toolbox);</a:t>
            </a:r>
          </a:p>
          <a:p>
            <a:pPr lvl="1"/>
            <a:r>
              <a:rPr lang="en-US" dirty="0"/>
              <a:t>Recent and updated </a:t>
            </a:r>
            <a:r>
              <a:rPr lang="en-US" dirty="0" smtClean="0"/>
              <a:t>work (2012);</a:t>
            </a:r>
          </a:p>
          <a:p>
            <a:pPr lvl="1"/>
            <a:r>
              <a:rPr lang="en-US" dirty="0" smtClean="0"/>
              <a:t>It </a:t>
            </a:r>
            <a:r>
              <a:rPr lang="en-US" dirty="0"/>
              <a:t>has very precise results in comparison with other works and experimental data;    </a:t>
            </a:r>
            <a:endParaRPr lang="en-US" dirty="0" smtClean="0"/>
          </a:p>
          <a:p>
            <a:pPr lvl="1"/>
            <a:r>
              <a:rPr lang="en-US" dirty="0" smtClean="0"/>
              <a:t>It </a:t>
            </a:r>
            <a:r>
              <a:rPr lang="en-US" dirty="0"/>
              <a:t>is possible to take out some functionalities of the toolbox to simplify the study. </a:t>
            </a:r>
          </a:p>
        </p:txBody>
      </p:sp>
    </p:spTree>
    <p:extLst>
      <p:ext uri="{BB962C8B-B14F-4D97-AF65-F5344CB8AC3E}">
        <p14:creationId xmlns:p14="http://schemas.microsoft.com/office/powerpoint/2010/main" val="410574915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Props1.xml><?xml version="1.0" encoding="utf-8"?>
<ds:datastoreItem xmlns:ds="http://schemas.openxmlformats.org/officeDocument/2006/customXml" ds:itemID="{80B6055E-F2DC-412A-8B07-D3793807DA86}">
  <ds:schemaRefs>
    <ds:schemaRef ds:uri="http://schemas.microsoft.com/sharepoint/v3/contenttype/forms"/>
  </ds:schemaRefs>
</ds:datastoreItem>
</file>

<file path=customXml/itemProps2.xml><?xml version="1.0" encoding="utf-8"?>
<ds:datastoreItem xmlns:ds="http://schemas.openxmlformats.org/officeDocument/2006/customXml" ds:itemID="{ECBD1B6F-AE5F-4B27-9BE1-4797C9BEFB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A938410-2173-430A-9B92-20257D39BD8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Modern design</Template>
  <TotalTime>0</TotalTime>
  <Words>2065</Words>
  <Application>Microsoft Office PowerPoint</Application>
  <PresentationFormat>Widescreen</PresentationFormat>
  <Paragraphs>240</Paragraphs>
  <Slides>28</Slides>
  <Notes>28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Cambria Math</vt:lpstr>
      <vt:lpstr>Trebuchet MS</vt:lpstr>
      <vt:lpstr>Tw Cen MT</vt:lpstr>
      <vt:lpstr>Circuit</vt:lpstr>
      <vt:lpstr>Aeroelastic  Analysis and  Optimization of a Highly  Flexible  Aircraft</vt:lpstr>
      <vt:lpstr>What is a highly flexible aircraft</vt:lpstr>
      <vt:lpstr>What is a highly flexible aircraft</vt:lpstr>
      <vt:lpstr>What is a highly flexible aircraft</vt:lpstr>
      <vt:lpstr>The goals of the project</vt:lpstr>
      <vt:lpstr>The goals of the project</vt:lpstr>
      <vt:lpstr>The Aeroelastic problem</vt:lpstr>
      <vt:lpstr>The Aeroelastic problem</vt:lpstr>
      <vt:lpstr>The Aeroelastic problem</vt:lpstr>
      <vt:lpstr>The aeroflex toolbox</vt:lpstr>
      <vt:lpstr>The aeroflex toolbox</vt:lpstr>
      <vt:lpstr>The aeroflex toolbox</vt:lpstr>
      <vt:lpstr>The Aeroelastic  model</vt:lpstr>
      <vt:lpstr>The Aeroelastic model: Structure dynamics</vt:lpstr>
      <vt:lpstr>The Aeroelastic model: Aerodynamics</vt:lpstr>
      <vt:lpstr>The Aeroelastic model: Linearized model</vt:lpstr>
      <vt:lpstr>The optimization problem</vt:lpstr>
      <vt:lpstr>The optimization problem</vt:lpstr>
      <vt:lpstr>The optimization problem</vt:lpstr>
      <vt:lpstr>The optimization problem</vt:lpstr>
      <vt:lpstr>The Results</vt:lpstr>
      <vt:lpstr>Results of the aeroelastic model</vt:lpstr>
      <vt:lpstr>Results of the Optimization</vt:lpstr>
      <vt:lpstr>Results of the Optimization</vt:lpstr>
      <vt:lpstr>Conclusion and future work</vt:lpstr>
      <vt:lpstr>Conclusion</vt:lpstr>
      <vt:lpstr>Future work</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2020-06-25T18:04:26Z</dcterms:created>
  <dcterms:modified xsi:type="dcterms:W3CDTF">2020-06-28T22:24:48Z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